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61" r:id="rId5"/>
    <p:sldId id="259" r:id="rId6"/>
    <p:sldId id="290" r:id="rId7"/>
    <p:sldId id="260" r:id="rId8"/>
    <p:sldId id="300" r:id="rId9"/>
    <p:sldId id="258" r:id="rId10"/>
    <p:sldId id="275" r:id="rId11"/>
    <p:sldId id="277" r:id="rId12"/>
    <p:sldId id="291" r:id="rId13"/>
    <p:sldId id="297" r:id="rId14"/>
    <p:sldId id="298" r:id="rId15"/>
    <p:sldId id="292" r:id="rId16"/>
    <p:sldId id="280" r:id="rId17"/>
    <p:sldId id="293" r:id="rId18"/>
    <p:sldId id="278" r:id="rId19"/>
    <p:sldId id="295" r:id="rId20"/>
    <p:sldId id="287" r:id="rId21"/>
    <p:sldId id="294" r:id="rId22"/>
    <p:sldId id="276" r:id="rId23"/>
    <p:sldId id="288" r:id="rId24"/>
    <p:sldId id="299" r:id="rId25"/>
    <p:sldId id="296" r:id="rId26"/>
    <p:sldId id="2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4660"/>
  </p:normalViewPr>
  <p:slideViewPr>
    <p:cSldViewPr>
      <p:cViewPr varScale="1">
        <p:scale>
          <a:sx n="64" d="100"/>
          <a:sy n="64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2A06-FFF5-4DF5-8A56-0ECFB73CB15A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510E-C460-43F7-925A-0EC08C79D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B648-86AA-48FF-956B-5FB085FC7AB5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0B89-F75A-4FEE-AE19-EBCD23C68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C9AA-7310-40FE-8352-A1D4FEBFAF17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E9E1-04AA-4E1E-8574-D16B46D9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25F1-A764-45E4-80F4-E95E750E94AA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FC50-E3E1-42F0-9E48-4029D64F9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E5B2-306C-4155-A24B-80FC290EF459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E667-8F7A-430A-A8F1-80EB2A69F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42CB-DF08-45D3-B4A3-03AE1DC2FE5B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4607-2195-4543-A580-FB3AC8CF3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283B-6186-48FC-AC3B-0400D78BB4EA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91D2-AD8F-4935-890C-D1B14309E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9316-26B7-4E36-B8AC-E3F8E154D95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E3D8-20C4-47EA-BD68-54F75AC8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C098-6D05-45C2-AE46-0BDAAF61B073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CC04-7A5A-4D14-8BD3-A420137AD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75D-F1B8-41B3-B509-2DF30B0FC21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631C-4DE8-4DBE-80ED-DDECE4683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AFB3-FE43-45C7-9DEA-58991673FE7B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96EC-AA5A-4381-8EAF-CBA2B3CF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2A1D72-C64C-4AE4-ACA3-D6AB04BBD81B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63B82-AF67-4338-AE17-CE4996687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SUS\Desktop\1619781889_14-phonoteka_org-p-fon-s-ptichkami-dlya-dete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 rot="20471726">
            <a:off x="-81735" y="750974"/>
            <a:ext cx="7546756" cy="1201513"/>
          </a:xfrm>
        </p:spPr>
        <p:txBody>
          <a:bodyPr/>
          <a:lstStyle/>
          <a:p>
            <a:pPr algn="l" eaLnBrk="1" hangingPunct="1"/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Проект </a:t>
            </a:r>
            <a:r>
              <a:rPr lang="ru-RU" sz="4000" b="1" i="1" dirty="0"/>
              <a:t>«Птицы наши друзья»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21088"/>
            <a:ext cx="3289791" cy="1080120"/>
          </a:xfrm>
        </p:spPr>
        <p:txBody>
          <a:bodyPr/>
          <a:lstStyle/>
          <a:p>
            <a:pPr algn="l" eaLnBrk="1" hangingPunct="1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Хикматуллина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М.</a:t>
            </a:r>
          </a:p>
        </p:txBody>
      </p:sp>
      <p:pic>
        <p:nvPicPr>
          <p:cNvPr id="6" name="Picture 1" descr="F:\собрание\Покормим-зимующих-птиц —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ASUS\Desktop\depositphotos_90600006-stock-illustration-winter-frame-with-bullfli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" y="0"/>
            <a:ext cx="913347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2-й этап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23663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ООД Ознакомление с окружающим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Тема:  «Стайка снегирей на ветках рябины»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Цель. Расширять представления детей о многообразии птиц.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Задачи. Способствовать умению выделять характерные особенности снегиря. Формировать желание наблюдать за птицами, прилетающими на участок, и подкармливать их.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690048" cy="6192688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b="1" dirty="0"/>
              <a:t>Беседы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«Какая ворона и какой воробей»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«Как птицы кормятся на кормушке?»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«Какие звуки издают птицы?»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«Сколько крыльев у птиц и как они летают?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«Как живут наши пернатые друзья зимой».</a:t>
            </a:r>
            <a:endParaRPr lang="en-US" sz="2800" dirty="0"/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«Зачем нужно подкармливать птиц зимой?»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/>
              <a:t>«Чем питаются птицы»</a:t>
            </a:r>
            <a:endParaRPr lang="en-US" sz="2800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5298" name="Picture 2" descr="F:\проекты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21088"/>
            <a:ext cx="2876900" cy="211658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F:\проекты\img_s896876_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21088"/>
            <a:ext cx="2851896" cy="212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/>
          <a:lstStyle/>
          <a:p>
            <a:r>
              <a:rPr lang="ru-RU" sz="3600" b="1" dirty="0"/>
              <a:t>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«Какие птицы прилетают на участок?» «Как птицы передвигаются?» «Наблюдение за вороной», «Наблюдение за воробьями», «Наблюдение за голубями», «Наблюдение за снегирем», «Наблюдение за синицей», «Следы птиц на снегу».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5122" name="Picture 2" descr="D:\ASUS\Desktop\20211209_11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3744416" cy="2808312"/>
          </a:xfrm>
          <a:prstGeom prst="rect">
            <a:avLst/>
          </a:prstGeom>
          <a:noFill/>
        </p:spPr>
      </p:pic>
      <p:pic>
        <p:nvPicPr>
          <p:cNvPr id="5123" name="Picture 3" descr="D:\ASUS\Desktop\20211209_11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767579" y="3344991"/>
            <a:ext cx="3360373" cy="2664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Чтение и рассматривание художественной литературы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Л. Толстой «Птица свила гнездо», М. Горький «</a:t>
            </a:r>
            <a:r>
              <a:rPr lang="ru-RU" sz="1600" dirty="0" err="1" smtClean="0"/>
              <a:t>Воробьишко</a:t>
            </a:r>
            <a:r>
              <a:rPr lang="ru-RU" sz="1600" dirty="0" smtClean="0"/>
              <a:t>», С. Маршак «Где обедал воробей»; песенки: «Ласточка примчалась», «</a:t>
            </a:r>
            <a:r>
              <a:rPr lang="ru-RU" sz="1600" dirty="0" err="1" smtClean="0"/>
              <a:t>Чив</a:t>
            </a:r>
            <a:r>
              <a:rPr lang="ru-RU" sz="1600" dirty="0" smtClean="0"/>
              <a:t> – </a:t>
            </a:r>
            <a:r>
              <a:rPr lang="ru-RU" sz="1600" dirty="0" err="1" smtClean="0"/>
              <a:t>чив</a:t>
            </a:r>
            <a:r>
              <a:rPr lang="ru-RU" sz="1600" dirty="0" smtClean="0"/>
              <a:t>, воробей». Чтение стихотворений </a:t>
            </a:r>
            <a:r>
              <a:rPr lang="ru-RU" sz="1600" dirty="0" smtClean="0"/>
              <a:t>В. Звягиной «</a:t>
            </a:r>
            <a:r>
              <a:rPr lang="ru-RU" sz="1600" dirty="0" smtClean="0"/>
              <a:t>Воробышки», </a:t>
            </a:r>
            <a:r>
              <a:rPr lang="ru-RU" sz="1600" dirty="0" smtClean="0"/>
              <a:t>А</a:t>
            </a:r>
            <a:r>
              <a:rPr lang="ru-RU" sz="1600" dirty="0" smtClean="0"/>
              <a:t>. Прокофьева «Снегири», </a:t>
            </a:r>
            <a:r>
              <a:rPr lang="ru-RU" sz="1600" dirty="0" smtClean="0"/>
              <a:t>В</a:t>
            </a:r>
            <a:r>
              <a:rPr lang="ru-RU" sz="1600" dirty="0" smtClean="0"/>
              <a:t>. Приходько «Воробей»</a:t>
            </a:r>
            <a:r>
              <a:rPr lang="ru-RU" sz="1600" dirty="0" smtClean="0"/>
              <a:t> А. </a:t>
            </a:r>
            <a:r>
              <a:rPr lang="ru-RU" sz="1600" dirty="0" err="1" smtClean="0"/>
              <a:t>Барто</a:t>
            </a:r>
            <a:r>
              <a:rPr lang="ru-RU" sz="1600" dirty="0" smtClean="0"/>
              <a:t> «Нет синиц: не прилетели!»</a:t>
            </a:r>
            <a:r>
              <a:rPr lang="ru-RU" sz="1600" dirty="0" smtClean="0"/>
              <a:t>, А</a:t>
            </a:r>
            <a:r>
              <a:rPr lang="ru-RU" sz="1600" dirty="0" smtClean="0"/>
              <a:t>. Яшина «Покормите птиц зимой».</a:t>
            </a:r>
          </a:p>
          <a:p>
            <a:r>
              <a:rPr lang="ru-RU" sz="1600" dirty="0" smtClean="0"/>
              <a:t>Отгадывание загадок о птицах.</a:t>
            </a:r>
          </a:p>
          <a:p>
            <a:endParaRPr lang="ru-RU" dirty="0"/>
          </a:p>
        </p:txBody>
      </p:sp>
      <p:pic>
        <p:nvPicPr>
          <p:cNvPr id="6146" name="Picture 2" descr="D:\ASUS\Desktop\20211209_115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456384" cy="2448272"/>
          </a:xfrm>
          <a:prstGeom prst="rect">
            <a:avLst/>
          </a:prstGeom>
          <a:noFill/>
        </p:spPr>
      </p:pic>
      <p:pic>
        <p:nvPicPr>
          <p:cNvPr id="6147" name="Picture 3" descr="D:\ASUS\Desktop\20211209_115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45638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6192688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7171" name="Picture 3" descr="D:\ASUS\Desktop\20211209_16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4867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2800" dirty="0"/>
              <a:t>Художественно – эстетическое развитие</a:t>
            </a:r>
            <a:br>
              <a:rPr lang="ru-RU" sz="2800" dirty="0"/>
            </a:br>
            <a:r>
              <a:rPr lang="ru-RU" sz="2800" dirty="0"/>
              <a:t>Раскрашивание по теме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ASUS\Desktop\lOBOix7Ut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304256" cy="3096344"/>
          </a:xfrm>
          <a:prstGeom prst="rect">
            <a:avLst/>
          </a:prstGeom>
          <a:noFill/>
        </p:spPr>
      </p:pic>
      <p:pic>
        <p:nvPicPr>
          <p:cNvPr id="1027" name="Picture 3" descr="D:\ASUS\Desktop\GNVjCkuZr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3312368" cy="2160240"/>
          </a:xfrm>
          <a:prstGeom prst="rect">
            <a:avLst/>
          </a:prstGeom>
          <a:noFill/>
        </p:spPr>
      </p:pic>
      <p:pic>
        <p:nvPicPr>
          <p:cNvPr id="1028" name="Picture 4" descr="D:\ASUS\Desktop\mBtN5YhWd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2232248" cy="2592288"/>
          </a:xfrm>
          <a:prstGeom prst="rect">
            <a:avLst/>
          </a:prstGeom>
          <a:noFill/>
        </p:spPr>
      </p:pic>
      <p:pic>
        <p:nvPicPr>
          <p:cNvPr id="1029" name="Picture 5" descr="D:\ASUS\Desktop\KNVv7-Ss_X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628800"/>
            <a:ext cx="2232248" cy="2520280"/>
          </a:xfrm>
          <a:prstGeom prst="rect">
            <a:avLst/>
          </a:prstGeom>
          <a:noFill/>
        </p:spPr>
      </p:pic>
      <p:pic>
        <p:nvPicPr>
          <p:cNvPr id="1031" name="Picture 7" descr="D:\ASUS\Desktop\02920007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00808"/>
            <a:ext cx="194421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Художественно – эстетическое развитие</a:t>
            </a:r>
            <a:br>
              <a:rPr lang="ru-RU" sz="2800" dirty="0"/>
            </a:br>
            <a:r>
              <a:rPr lang="ru-RU" sz="2800" dirty="0"/>
              <a:t>Аппликация (нетрадиционная форма работы)</a:t>
            </a:r>
          </a:p>
        </p:txBody>
      </p:sp>
      <p:pic>
        <p:nvPicPr>
          <p:cNvPr id="2" name="Picture 2" descr="D:\ASUS\Desktop\20211209_093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3445583" cy="2232248"/>
          </a:xfrm>
          <a:prstGeom prst="rect">
            <a:avLst/>
          </a:prstGeom>
          <a:noFill/>
        </p:spPr>
      </p:pic>
      <p:pic>
        <p:nvPicPr>
          <p:cNvPr id="2051" name="Picture 3" descr="D:\ASUS\Desktop\20211209_091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168352" cy="2448272"/>
          </a:xfrm>
          <a:prstGeom prst="rect">
            <a:avLst/>
          </a:prstGeom>
          <a:noFill/>
        </p:spPr>
      </p:pic>
      <p:pic>
        <p:nvPicPr>
          <p:cNvPr id="2052" name="Picture 4" descr="D:\ASUS\Desktop\20211209_091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sz="2800" dirty="0"/>
              <a:t>Художественно – эстетическое развитие</a:t>
            </a:r>
            <a:br>
              <a:rPr lang="ru-RU" sz="2800" dirty="0"/>
            </a:br>
            <a:r>
              <a:rPr lang="ru-RU" sz="2800" dirty="0"/>
              <a:t>Лепка «Снегири»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2A7667-C345-4804-A0C1-48195FCF8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8604"/>
            <a:ext cx="8784976" cy="6024732"/>
          </a:xfrm>
        </p:spPr>
        <p:txBody>
          <a:bodyPr/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Дидактические игры: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«</a:t>
            </a:r>
            <a:r>
              <a:rPr lang="ru-RU" sz="2000" dirty="0"/>
              <a:t>Четвертый лишний», "Угадай птицу по описанию", «</a:t>
            </a:r>
            <a:r>
              <a:rPr lang="ru-RU" sz="2000" dirty="0" smtClean="0"/>
              <a:t>Кто прилетел к </a:t>
            </a:r>
            <a:r>
              <a:rPr lang="ru-RU" sz="2000" dirty="0"/>
              <a:t>кормушке?», «Лото - загадки «Птицы», «Найди тень птицы»,  «Кого не стало», «Составь картинку из частей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endParaRPr lang="en-US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0C557B-05F9-441F-B270-BC7F1D167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016225" cy="1512168"/>
          </a:xfrm>
          <a:prstGeom prst="rect">
            <a:avLst/>
          </a:prstGeom>
        </p:spPr>
      </p:pic>
      <p:pic>
        <p:nvPicPr>
          <p:cNvPr id="4" name="Picture 2" descr="D:\ASUS\Desktop\20211213_15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016224" cy="1368152"/>
          </a:xfrm>
          <a:prstGeom prst="rect">
            <a:avLst/>
          </a:prstGeom>
          <a:noFill/>
        </p:spPr>
      </p:pic>
      <p:pic>
        <p:nvPicPr>
          <p:cNvPr id="4098" name="Picture 2" descr="D:\ASUS\Desktop\20211209_173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2016224" cy="1368152"/>
          </a:xfrm>
          <a:prstGeom prst="rect">
            <a:avLst/>
          </a:prstGeom>
          <a:noFill/>
        </p:spPr>
      </p:pic>
      <p:pic>
        <p:nvPicPr>
          <p:cNvPr id="4100" name="Picture 4" descr="D:\ASUS\Desktop\20211210_102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96952"/>
            <a:ext cx="2688298" cy="1872208"/>
          </a:xfrm>
          <a:prstGeom prst="rect">
            <a:avLst/>
          </a:prstGeom>
          <a:noFill/>
        </p:spPr>
      </p:pic>
      <p:pic>
        <p:nvPicPr>
          <p:cNvPr id="4101" name="Picture 5" descr="D:\ASUS\Desktop\20211213_1516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39852" y="440668"/>
            <a:ext cx="2664296" cy="2160240"/>
          </a:xfrm>
          <a:prstGeom prst="rect">
            <a:avLst/>
          </a:prstGeom>
          <a:noFill/>
        </p:spPr>
      </p:pic>
      <p:pic>
        <p:nvPicPr>
          <p:cNvPr id="9" name="Picture 2" descr="F:\проекты\Konspekt_besedy_s_detmi_sredney_gruppy_dou__pokormite_ptic_zimoy_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772816"/>
            <a:ext cx="1944216" cy="1440160"/>
          </a:xfrm>
          <a:prstGeom prst="rect">
            <a:avLst/>
          </a:prstGeom>
          <a:noFill/>
        </p:spPr>
      </p:pic>
      <p:pic>
        <p:nvPicPr>
          <p:cNvPr id="4102" name="Picture 6" descr="D:\ASUS\Desktop\20211207_1622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429000"/>
            <a:ext cx="1944216" cy="1296144"/>
          </a:xfrm>
          <a:prstGeom prst="rect">
            <a:avLst/>
          </a:prstGeom>
          <a:noFill/>
        </p:spPr>
      </p:pic>
      <p:pic>
        <p:nvPicPr>
          <p:cNvPr id="11" name="Picture 5" descr="D:\ASUS\Desktop\20211206_1736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570223" y="3447001"/>
            <a:ext cx="1692187" cy="136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01986-8A76-4EE2-A662-0468B3B4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Играем в дидактические игры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706067E-93B9-4A54-8D45-83C54A67C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515" y="1592797"/>
            <a:ext cx="3744418" cy="3096344"/>
          </a:xfrm>
          <a:prstGeom prst="rect">
            <a:avLst/>
          </a:prstGeom>
        </p:spPr>
      </p:pic>
      <p:pic>
        <p:nvPicPr>
          <p:cNvPr id="5" name="Picture 3" descr="D:\ASUS\Desktop\20211209_171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3347864" cy="2376264"/>
          </a:xfrm>
          <a:prstGeom prst="rect">
            <a:avLst/>
          </a:prstGeom>
          <a:noFill/>
        </p:spPr>
      </p:pic>
      <p:pic>
        <p:nvPicPr>
          <p:cNvPr id="3076" name="Picture 4" descr="D:\ASUS\Desktop\20211207_16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32040" y="1268760"/>
            <a:ext cx="266429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06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ASUS\Desktop\depositphotos_7248347-stock-illustration-winter-bi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649913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     Актуальность темы:</a:t>
            </a: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</a:p>
          <a:p>
            <a:pPr algn="just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0648"/>
            <a:ext cx="8229600" cy="6597352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      </a:t>
            </a:r>
            <a:endParaRPr lang="en-US" dirty="0"/>
          </a:p>
        </p:txBody>
      </p:sp>
      <p:pic>
        <p:nvPicPr>
          <p:cNvPr id="1026" name="Picture 2" descr="D:\ASUS\Desktop\WhatsApp Image 2021-12-13 at 11.42.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2880320" cy="1872208"/>
          </a:xfrm>
          <a:prstGeom prst="rect">
            <a:avLst/>
          </a:prstGeom>
          <a:noFill/>
        </p:spPr>
      </p:pic>
      <p:pic>
        <p:nvPicPr>
          <p:cNvPr id="1027" name="Picture 3" descr="D:\ASUS\Desktop\WhatsApp Image 2021-12-13 at 11.32.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645024"/>
            <a:ext cx="2952328" cy="1872208"/>
          </a:xfrm>
          <a:prstGeom prst="rect">
            <a:avLst/>
          </a:prstGeom>
          <a:noFill/>
        </p:spPr>
      </p:pic>
      <p:pic>
        <p:nvPicPr>
          <p:cNvPr id="1028" name="Picture 4" descr="D:\ASUS\Desktop\20211214_12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2232248" cy="1512168"/>
          </a:xfrm>
          <a:prstGeom prst="rect">
            <a:avLst/>
          </a:prstGeom>
          <a:noFill/>
        </p:spPr>
      </p:pic>
      <p:pic>
        <p:nvPicPr>
          <p:cNvPr id="1029" name="Picture 5" descr="D:\ASUS\Desktop\20211214_12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80728"/>
            <a:ext cx="2304256" cy="1512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51723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mtClean="0"/>
              <a:t>«</a:t>
            </a:r>
            <a:r>
              <a:rPr lang="ru-RU" dirty="0" smtClean="0"/>
              <a:t>Птички в гнездышках», «Воробышки и кот», «Летает – не летает», «Птички и птенчики», «Перелет птиц», «Птички и кошка». Игра малой подвижности «Где спрятался воробей?».</a:t>
            </a:r>
          </a:p>
          <a:p>
            <a:pPr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30" name="Picture 6" descr="D:\ASUS\Desktop\20211214_115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87572" y="1252485"/>
            <a:ext cx="2664295" cy="226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2880320"/>
          </a:xfrm>
        </p:spPr>
        <p:txBody>
          <a:bodyPr/>
          <a:lstStyle/>
          <a:p>
            <a:pPr algn="l"/>
            <a:r>
              <a:rPr lang="ru-RU" sz="3200" b="1" dirty="0" smtClean="0"/>
              <a:t>Работа с родителями.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Рекомендация </a:t>
            </a:r>
            <a:r>
              <a:rPr lang="ru-RU" sz="2000" dirty="0" smtClean="0"/>
              <a:t>родителям: </a:t>
            </a:r>
            <a:r>
              <a:rPr lang="ru-RU" sz="2000" dirty="0" smtClean="0"/>
              <a:t>понаблюдать с детьми во время совместных прогулок за птицами;</a:t>
            </a:r>
            <a:br>
              <a:rPr lang="ru-RU" sz="2000" dirty="0" smtClean="0"/>
            </a:br>
            <a:r>
              <a:rPr lang="ru-RU" sz="2000" dirty="0" smtClean="0"/>
              <a:t>Консультации:</a:t>
            </a:r>
            <a:br>
              <a:rPr lang="ru-RU" sz="2000" dirty="0" smtClean="0"/>
            </a:br>
            <a:r>
              <a:rPr lang="ru-RU" sz="2000" dirty="0" smtClean="0"/>
              <a:t>«Как и из чего можно сделать кормушку для птиц».</a:t>
            </a:r>
            <a:br>
              <a:rPr lang="ru-RU" sz="2000" dirty="0" smtClean="0"/>
            </a:br>
            <a:r>
              <a:rPr lang="ru-RU" sz="2000" dirty="0" smtClean="0"/>
              <a:t>«Экологическое воспитание дошкольников»</a:t>
            </a:r>
            <a:br>
              <a:rPr lang="ru-RU" sz="2000" dirty="0" smtClean="0"/>
            </a:br>
            <a:r>
              <a:rPr lang="ru-RU" sz="2000" dirty="0" smtClean="0"/>
              <a:t>Акция «Птичья столовая»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ASUS\Desktop\экология - 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1296144" cy="1776830"/>
          </a:xfrm>
          <a:prstGeom prst="rect">
            <a:avLst/>
          </a:prstGeom>
          <a:noFill/>
        </p:spPr>
      </p:pic>
      <p:pic>
        <p:nvPicPr>
          <p:cNvPr id="1027" name="Picture 3" descr="D:\ASUS\Desktop\консульт. Эколог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97152"/>
            <a:ext cx="1250089" cy="1694368"/>
          </a:xfrm>
          <a:prstGeom prst="rect">
            <a:avLst/>
          </a:prstGeom>
          <a:noFill/>
        </p:spPr>
      </p:pic>
      <p:pic>
        <p:nvPicPr>
          <p:cNvPr id="1029" name="Picture 5" descr="D:\ASUS\Desktop\Консультация эколог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62869">
            <a:off x="1830692" y="3401370"/>
            <a:ext cx="1339555" cy="1756525"/>
          </a:xfrm>
          <a:prstGeom prst="rect">
            <a:avLst/>
          </a:prstGeom>
          <a:noFill/>
        </p:spPr>
      </p:pic>
      <p:pic>
        <p:nvPicPr>
          <p:cNvPr id="1030" name="Picture 6" descr="D:\ASUS\Desktop\консульт. эко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2565">
            <a:off x="5819653" y="3573884"/>
            <a:ext cx="1247251" cy="1725768"/>
          </a:xfrm>
          <a:prstGeom prst="rect">
            <a:avLst/>
          </a:prstGeom>
          <a:noFill/>
        </p:spPr>
      </p:pic>
      <p:pic>
        <p:nvPicPr>
          <p:cNvPr id="1033" name="Picture 9" descr="D:\ASUS\Desktop\muoOWUltV1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717032"/>
            <a:ext cx="19442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US\Desktop\1613440296_14-p-fon-dlya-prezentatsii-pro-ptits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3-й этап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000108"/>
            <a:ext cx="7416824" cy="4877164"/>
          </a:xfrm>
        </p:spPr>
        <p:txBody>
          <a:bodyPr/>
          <a:lstStyle/>
          <a:p>
            <a:r>
              <a:rPr lang="ru-RU" dirty="0" smtClean="0"/>
              <a:t>Презентация проекта «Птицы наши друзья!»</a:t>
            </a:r>
          </a:p>
          <a:p>
            <a:r>
              <a:rPr lang="ru-RU" dirty="0" smtClean="0"/>
              <a:t>Организация птичьей столовой на участке детского сада, презентация кормушек.</a:t>
            </a:r>
            <a:endParaRPr lang="ru-RU" dirty="0" smtClean="0"/>
          </a:p>
          <a:p>
            <a:r>
              <a:rPr lang="ru-RU" dirty="0" smtClean="0"/>
              <a:t>Подкормка </a:t>
            </a:r>
            <a:r>
              <a:rPr lang="ru-RU" dirty="0" smtClean="0"/>
              <a:t>птиц.</a:t>
            </a:r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endParaRPr lang="ru-RU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«Птичья столовая»</a:t>
            </a:r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 descr="D:\ASUS\Desktop\WhatsApp Image 2021-12-13 at 16.38.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088232" cy="2664296"/>
          </a:xfrm>
          <a:prstGeom prst="rect">
            <a:avLst/>
          </a:prstGeom>
          <a:noFill/>
        </p:spPr>
      </p:pic>
      <p:pic>
        <p:nvPicPr>
          <p:cNvPr id="8196" name="Picture 4" descr="D:\ASUS\Desktop\WhatsApp Image 2021-12-14 at 21.36.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168352" cy="1944216"/>
          </a:xfrm>
          <a:prstGeom prst="rect">
            <a:avLst/>
          </a:prstGeom>
          <a:noFill/>
        </p:spPr>
      </p:pic>
      <p:pic>
        <p:nvPicPr>
          <p:cNvPr id="8197" name="Picture 5" descr="D:\ASUS\Desktop\WhatsApp Image 2021-12-14 at 15.43.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16216" y="3933056"/>
            <a:ext cx="2016224" cy="2636912"/>
          </a:xfrm>
          <a:prstGeom prst="rect">
            <a:avLst/>
          </a:prstGeom>
          <a:noFill/>
        </p:spPr>
      </p:pic>
      <p:pic>
        <p:nvPicPr>
          <p:cNvPr id="9" name="Рисунок 8" descr="http://progimnaziya61.murm.eduru.ru/media/2019/03/24/1260356053/1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4840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ASUS\Desktop\WhatsApp Image 2021-12-15 at 14.22.1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2088232" cy="2520280"/>
          </a:xfrm>
          <a:prstGeom prst="rect">
            <a:avLst/>
          </a:prstGeom>
          <a:noFill/>
        </p:spPr>
      </p:pic>
      <p:pic>
        <p:nvPicPr>
          <p:cNvPr id="1027" name="Picture 3" descr="D:\ASUS\Desktop\WhatsApp Image 2021-12-15 at 19.59.4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196752"/>
            <a:ext cx="20162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Покормили </a:t>
            </a:r>
            <a:r>
              <a:rPr lang="ru-RU" dirty="0" smtClean="0"/>
              <a:t>птиц</a:t>
            </a:r>
            <a:endParaRPr lang="ru-RU" dirty="0"/>
          </a:p>
        </p:txBody>
      </p:sp>
      <p:pic>
        <p:nvPicPr>
          <p:cNvPr id="9219" name="Picture 3" descr="D:\ASUS\Desktop\20211209_105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7147">
            <a:off x="528333" y="1889757"/>
            <a:ext cx="2630633" cy="1968204"/>
          </a:xfrm>
          <a:prstGeom prst="rect">
            <a:avLst/>
          </a:prstGeom>
          <a:noFill/>
        </p:spPr>
      </p:pic>
      <p:pic>
        <p:nvPicPr>
          <p:cNvPr id="9220" name="Picture 4" descr="D:\ASUS\Desktop\20211209_105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8173">
            <a:off x="6222023" y="2096712"/>
            <a:ext cx="2565807" cy="2042411"/>
          </a:xfrm>
          <a:prstGeom prst="rect">
            <a:avLst/>
          </a:prstGeom>
          <a:noFill/>
        </p:spPr>
      </p:pic>
      <p:pic>
        <p:nvPicPr>
          <p:cNvPr id="9221" name="Picture 5" descr="D:\ASUS\Desktop\20211209_105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05348" y="1699308"/>
            <a:ext cx="2868319" cy="2151239"/>
          </a:xfrm>
          <a:prstGeom prst="rect">
            <a:avLst/>
          </a:prstGeom>
          <a:noFill/>
        </p:spPr>
      </p:pic>
      <p:pic>
        <p:nvPicPr>
          <p:cNvPr id="8" name="Содержимое 7" descr="http://www.ds117.ru/wp-content/uploads/2021/02/%D0%BF%D1%82%D0%B8%D1%86%D1%8B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8"/>
            <a:ext cx="2258586" cy="196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US\Desktop\1613440296_14-p-fon-dlya-prezentatsii-pro-ptits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970ED1-1ADD-4F2F-81FB-F034E58E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pPr algn="l"/>
            <a:r>
              <a:rPr lang="ru-RU" sz="3200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B2A324-207E-4B8A-B090-6BE2135DD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600953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Расширен кругозор детей о птицах. Улучшилась предметно – развивающая среда: литературой, фотографиями, иллюстрациями, стихотворениями, рассказами о птицах, загадками, дидактическими играми. У детей сформировалась любознательность, творческие способности, познавательная активность, коммуникативные навыки. Родители приняли активное участие в проекте: приносили художественную литературу о птицах, участвовали в акции «Птичья столовая», повторяли дома стихотворения и пальчиковые игры с детьми.</a:t>
            </a:r>
          </a:p>
          <a:p>
            <a:pPr marL="0" indent="0" algn="just">
              <a:buNone/>
            </a:pPr>
            <a:r>
              <a:rPr lang="ru-RU" sz="2400" dirty="0"/>
              <a:t>Проектная деятельность спланирована с учетом образовательных областей, помогая детям освоить и осмыслить новые знания, добытые с помощью родителей и воспитателя. Дети овладели конкретными знаниями. Поняли, что надо беречь природу, любоваться ею, а не разрушать.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53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SUS\Desktop\98d4ccacdd4279cb6574cb3f185fc6f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428750" y="764704"/>
            <a:ext cx="6000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/>
              <a:t>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ASUS\Desktop\depositphotos_1095392-stock-illustration-birds-in-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663"/>
            <a:ext cx="9144000" cy="695166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   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Цель </a:t>
            </a:r>
            <a:r>
              <a:rPr lang="ru-RU" b="1" dirty="0"/>
              <a:t>проекта</a:t>
            </a:r>
            <a:r>
              <a:rPr lang="ru-RU" dirty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Формирование экологических знаний о птицах и ответственного, бережного отношения к ним.</a:t>
            </a: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ASUS\Desktop\1613516860_8-p-fon-dlya-prezentatsii-na-temu-zimuyushchi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0728"/>
          </a:xfrm>
        </p:spPr>
        <p:txBody>
          <a:bodyPr/>
          <a:lstStyle/>
          <a:p>
            <a:pPr eaLnBrk="1" hangingPunct="1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00034" y="836712"/>
            <a:ext cx="8229600" cy="57606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ru-RU" sz="30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Вызвать интерес у детей к птицам, желание оберегать, заботиться о них.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Формировать умения: наблюдать, сравнивать, анализировать и отражать результаты наблюдений в разных видах творческой деятельности (театральной, игровой, музыкальной, художественной, продуктивной).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Развивать элементарные представления о птицах (летают, поют, клюют, вьют гнёзда, выводят птенцов);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Воспитывать внимательное и бережное отношение к живой природе, желание помогать птицам в трудных зимних условиях.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Воспитывать интерес к живой природе, развивать любознательность.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SUS\Downloads\16009261-winter-background-with-cute-birds-in-hats-sitting-on-bra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430213" y="188640"/>
            <a:ext cx="8390259" cy="588670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Методы и формы работы:</a:t>
            </a:r>
            <a:r>
              <a:rPr lang="ru-RU" dirty="0"/>
              <a:t> </a:t>
            </a:r>
          </a:p>
          <a:p>
            <a:r>
              <a:rPr lang="ru-RU" sz="2800" dirty="0"/>
              <a:t>Чтение познавательной и художественной литературы.</a:t>
            </a:r>
          </a:p>
          <a:p>
            <a:r>
              <a:rPr lang="ru-RU" sz="2800" dirty="0"/>
              <a:t>Рассматривание альбомов, плакатов, иллюстраций.</a:t>
            </a:r>
          </a:p>
          <a:p>
            <a:r>
              <a:rPr lang="ru-RU" sz="2800" dirty="0"/>
              <a:t>Наблюдения за птицами на прогулке.</a:t>
            </a:r>
          </a:p>
          <a:p>
            <a:r>
              <a:rPr lang="ru-RU" sz="2800" dirty="0"/>
              <a:t>Беседы.</a:t>
            </a:r>
          </a:p>
          <a:p>
            <a:r>
              <a:rPr lang="ru-RU" sz="2800" dirty="0"/>
              <a:t>Прослушивание голосов птиц.</a:t>
            </a:r>
          </a:p>
          <a:p>
            <a:r>
              <a:rPr lang="ru-RU" sz="2800" dirty="0"/>
              <a:t>Дидактические и подвижные игры.</a:t>
            </a:r>
          </a:p>
          <a:p>
            <a:r>
              <a:rPr lang="ru-RU" sz="2800" dirty="0"/>
              <a:t>Продуктивная деятельность.</a:t>
            </a:r>
          </a:p>
          <a:p>
            <a:r>
              <a:rPr lang="ru-RU" sz="2800" dirty="0"/>
              <a:t>Изготовление кормушек родителями совместно с детьми.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pPr algn="l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Участники </a:t>
            </a:r>
            <a:r>
              <a:rPr lang="ru-RU" sz="2400" b="1" dirty="0"/>
              <a:t>проекта:</a:t>
            </a:r>
            <a:r>
              <a:rPr lang="ru-RU" sz="2400" dirty="0"/>
              <a:t> дети средней группы, воспитатели группы, родители воспитанников.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400" b="1" dirty="0"/>
              <a:t>Тип проекта:</a:t>
            </a:r>
            <a:r>
              <a:rPr lang="ru-RU" sz="2400" dirty="0"/>
              <a:t> информационно – познавательный, творческий.</a:t>
            </a:r>
          </a:p>
          <a:p>
            <a:endParaRPr lang="ru-RU" dirty="0"/>
          </a:p>
        </p:txBody>
      </p:sp>
      <p:pic>
        <p:nvPicPr>
          <p:cNvPr id="3074" name="Picture 2" descr="D:\ASUS\Desktop\BslCLxGYE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67745" y="-603448"/>
            <a:ext cx="4176465" cy="576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539552" y="571480"/>
            <a:ext cx="8064896" cy="5953864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Ожидаемый результат:</a:t>
            </a:r>
            <a:r>
              <a:rPr lang="ru-RU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Дети получат начальные знания о птицах, особенности их существования, будут иметь представление о способах помощи им, научаться заботиться о живой природе.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marL="0" indent="0" algn="ctr"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3" name="Picture 2" descr="F:\проекты\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3532304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ASUS\Desktop\1613625593_7-p-fon-dlya-prezentatsii-ptitsi-zimoi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реализации: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400" dirty="0" smtClean="0"/>
              <a:t> Подготовительный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 Основной (практический)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 Заключительный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SUS\Desktop\1619781889_14-phonoteka_org-p-fon-s-ptichkami-dlya-detei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28596" y="1281112"/>
            <a:ext cx="8229600" cy="4812184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1-й этап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/>
              <a:t>Определение темы проекта, задач.</a:t>
            </a:r>
          </a:p>
          <a:p>
            <a:r>
              <a:rPr lang="ru-RU" sz="2800" dirty="0"/>
              <a:t>Подбор информации, художественной, литературы, иллюстраций, дидактических игр, оформление картотеки загадок, стихов о птицах.</a:t>
            </a:r>
          </a:p>
          <a:p>
            <a:r>
              <a:rPr lang="ru-RU" sz="2800" dirty="0"/>
              <a:t>Разработка и накопление методических материалов по теме. </a:t>
            </a:r>
          </a:p>
          <a:p>
            <a:r>
              <a:rPr lang="ru-RU" sz="2800" dirty="0"/>
              <a:t>Изготовление пособий, дидактических игр. </a:t>
            </a:r>
          </a:p>
          <a:p>
            <a:pPr lvl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2476" y="214290"/>
            <a:ext cx="643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4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План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altLang="en-US" sz="4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реализации проекта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</a:t>
            </a:r>
            <a:endParaRPr lang="en-US" altLang="en-US" sz="4000" b="1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742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Проект «Птицы наши друзья»</vt:lpstr>
      <vt:lpstr>Слайд 2</vt:lpstr>
      <vt:lpstr>Слайд 3</vt:lpstr>
      <vt:lpstr>Задачи проекта:</vt:lpstr>
      <vt:lpstr>Слайд 5</vt:lpstr>
      <vt:lpstr>             Участники проекта: дети средней группы, воспитатели группы, родители воспитанников.  </vt:lpstr>
      <vt:lpstr>Слайд 7</vt:lpstr>
      <vt:lpstr> Этапы реализации:  </vt:lpstr>
      <vt:lpstr>Слайд 9</vt:lpstr>
      <vt:lpstr>2-й этап  </vt:lpstr>
      <vt:lpstr>Слайд 11</vt:lpstr>
      <vt:lpstr>Наблюдения</vt:lpstr>
      <vt:lpstr>Чтение и рассматривание художественной литературы</vt:lpstr>
      <vt:lpstr>Художественная литература</vt:lpstr>
      <vt:lpstr>Художественно – эстетическое развитие Раскрашивание по теме</vt:lpstr>
      <vt:lpstr>Художественно – эстетическое развитие Аппликация (нетрадиционная форма работы)</vt:lpstr>
      <vt:lpstr>Художественно – эстетическое развитие Лепка «Снегири»</vt:lpstr>
      <vt:lpstr>              Дидактические игры:  «Четвертый лишний», "Угадай птицу по описанию", «Кто прилетел к кормушке?», «Лото - загадки «Птицы», «Найди тень птицы»,  «Кого не стало», «Составь картинку из частей» </vt:lpstr>
      <vt:lpstr>Играем в дидактические игры</vt:lpstr>
      <vt:lpstr>Подвижные игры</vt:lpstr>
      <vt:lpstr>Работа с родителями. Рекомендация родителям: понаблюдать с детьми во время совместных прогулок за птицами; Консультации: «Как и из чего можно сделать кормушку для птиц». «Экологическое воспитание дошкольников» Акция «Птичья столовая» </vt:lpstr>
      <vt:lpstr>3-й этап  </vt:lpstr>
      <vt:lpstr>Акция «Птичья столовая»</vt:lpstr>
      <vt:lpstr>Покормили птиц</vt:lpstr>
      <vt:lpstr>Заключение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«Создание Новогодней игрушки»</dc:title>
  <dc:creator>ЕДМ</dc:creator>
  <cp:lastModifiedBy>User1</cp:lastModifiedBy>
  <cp:revision>89</cp:revision>
  <dcterms:created xsi:type="dcterms:W3CDTF">2013-12-03T10:16:56Z</dcterms:created>
  <dcterms:modified xsi:type="dcterms:W3CDTF">2021-12-20T16:19:01Z</dcterms:modified>
</cp:coreProperties>
</file>