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77C3-B4CF-4409-92C3-3FD6DA87007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085-7B95-448C-B96D-FADD4BAC5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1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77C3-B4CF-4409-92C3-3FD6DA87007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085-7B95-448C-B96D-FADD4BAC5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4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77C3-B4CF-4409-92C3-3FD6DA87007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085-7B95-448C-B96D-FADD4BAC5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3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77C3-B4CF-4409-92C3-3FD6DA87007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085-7B95-448C-B96D-FADD4BAC5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0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77C3-B4CF-4409-92C3-3FD6DA87007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085-7B95-448C-B96D-FADD4BAC5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3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77C3-B4CF-4409-92C3-3FD6DA87007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085-7B95-448C-B96D-FADD4BAC5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77C3-B4CF-4409-92C3-3FD6DA87007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085-7B95-448C-B96D-FADD4BAC5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2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77C3-B4CF-4409-92C3-3FD6DA87007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085-7B95-448C-B96D-FADD4BAC5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0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77C3-B4CF-4409-92C3-3FD6DA87007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085-7B95-448C-B96D-FADD4BAC5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73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77C3-B4CF-4409-92C3-3FD6DA87007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085-7B95-448C-B96D-FADD4BAC5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0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77C3-B4CF-4409-92C3-3FD6DA87007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A085-7B95-448C-B96D-FADD4BAC5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A77C3-B4CF-4409-92C3-3FD6DA87007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CA085-7B95-448C-B96D-FADD4BAC5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5" y="-60960"/>
            <a:ext cx="12401005" cy="6823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4725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Bookman Old Style" panose="02050604050505020204" pitchFamily="18" charset="0"/>
              </a:rPr>
              <a:t>Пальчиковые игры</a:t>
            </a:r>
            <a:endParaRPr lang="ru-RU" dirty="0">
              <a:solidFill>
                <a:schemeClr val="accent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67166" y="4892511"/>
            <a:ext cx="4700833" cy="1404593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mtClean="0"/>
              <a:t>Подготовила</a:t>
            </a:r>
            <a:endParaRPr lang="ru-RU" dirty="0" smtClean="0"/>
          </a:p>
          <a:p>
            <a:pPr algn="r"/>
            <a:r>
              <a:rPr lang="ru-RU" dirty="0"/>
              <a:t>в</a:t>
            </a:r>
            <a:r>
              <a:rPr lang="ru-RU" dirty="0" smtClean="0"/>
              <a:t>оспитатель МАДОУ детский сад №13</a:t>
            </a:r>
          </a:p>
          <a:p>
            <a:pPr algn="r"/>
            <a:r>
              <a:rPr lang="ru-RU" dirty="0" err="1" smtClean="0"/>
              <a:t>Хикматуллина</a:t>
            </a:r>
            <a:r>
              <a:rPr lang="ru-RU" dirty="0" smtClean="0"/>
              <a:t> </a:t>
            </a:r>
            <a:r>
              <a:rPr lang="ru-RU" dirty="0" err="1" smtClean="0"/>
              <a:t>Гульнрара</a:t>
            </a:r>
            <a:r>
              <a:rPr lang="ru-RU" dirty="0" smtClean="0"/>
              <a:t> </a:t>
            </a:r>
            <a:r>
              <a:rPr lang="ru-RU" dirty="0" err="1" smtClean="0"/>
              <a:t>Мусавировна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43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064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469" y="696052"/>
            <a:ext cx="2392680" cy="5405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Кулачок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989" y="1372779"/>
            <a:ext cx="5101046" cy="438358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маленький, (загибаем мизинчик)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слабенький, (загибаем безымянный пальчик)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длинненький, (загибаем средний пальчик)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сильненький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(загибаем указательный пальчик)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— толстячок, (загибаем большой пальчик)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а вместе — кулачок!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680" y="1846217"/>
            <a:ext cx="4155060" cy="279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6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0264" y="1610473"/>
            <a:ext cx="40320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Помощник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Я крупу перебираю,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Мамочке помочь хочу.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Я с закрытыми глазами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Рис от гречки отличу.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(Разбирать отдельно разные крупы.)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1462" y="1394122"/>
            <a:ext cx="2490604" cy="381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9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38200" y="2243018"/>
            <a:ext cx="42301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</a:t>
            </a:r>
          </a:p>
          <a:p>
            <a:r>
              <a:rPr lang="ru-RU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 в руках катаю,</a:t>
            </a:r>
          </a:p>
          <a:p>
            <a:r>
              <a:rPr lang="ru-RU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пальчиков верчу.</a:t>
            </a:r>
          </a:p>
          <a:p>
            <a:r>
              <a:rPr lang="ru-RU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Непременно каждый пальчик</a:t>
            </a:r>
          </a:p>
          <a:p>
            <a:r>
              <a:rPr lang="ru-RU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послушным научу.</a:t>
            </a:r>
          </a:p>
          <a:p>
            <a:r>
              <a:rPr lang="ru-RU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(Перекатывать между пальцами или ладонями шестигранный карандаш.)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88" y="1994853"/>
            <a:ext cx="3065417" cy="318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7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4515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39634" y="1619794"/>
            <a:ext cx="4415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Пальчики</a:t>
            </a:r>
          </a:p>
          <a:p>
            <a:r>
              <a:rPr lang="ru-RU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Загибать по очереди пальчики).</a:t>
            </a:r>
          </a:p>
          <a:p>
            <a:r>
              <a:rPr lang="ru-RU" sz="24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пальчик хочет спать, а второй – уж лег в кровать.</a:t>
            </a:r>
          </a:p>
          <a:p>
            <a:r>
              <a:rPr lang="ru-RU" sz="24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пальчик прикорнул, а четвертый вдруг  уснул.</a:t>
            </a:r>
          </a:p>
          <a:p>
            <a:r>
              <a:rPr lang="ru-RU" sz="24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Встали пальчики. Ура!  Пальчикам гулять пора (расправить все пальчики).</a:t>
            </a:r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07" y="1961072"/>
            <a:ext cx="3475907" cy="27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0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6537" cy="65756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3029" y="1317733"/>
            <a:ext cx="2952206" cy="3729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6846" y="1317733"/>
            <a:ext cx="70461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«Кошки – мышки»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кулак (закрываем ладонь, сжимая пальчики в кулак),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ладошка (открываем).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ладошку села кошка (кладём на неё сложенные щепоткой пальцы)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крадётся, и крадётся, и крадётся (перемещаемся вверх, к плечу).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 под мышку (засовываем руку под мышку),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же мышка? (Разводим руки в стороны.)</a:t>
            </a:r>
          </a:p>
        </p:txBody>
      </p:sp>
    </p:spTree>
    <p:extLst>
      <p:ext uri="{BB962C8B-B14F-4D97-AF65-F5344CB8AC3E}">
        <p14:creationId xmlns:p14="http://schemas.microsoft.com/office/powerpoint/2010/main" val="299237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878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14104" y="1582341"/>
            <a:ext cx="46329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5"/>
                </a:solidFill>
              </a:rPr>
              <a:t>Дружные пальчики</a:t>
            </a:r>
          </a:p>
          <a:p>
            <a:r>
              <a:rPr lang="ru-RU" sz="2400" dirty="0" smtClean="0"/>
              <a:t>Пальчик, пальчик, где ты был?</a:t>
            </a:r>
          </a:p>
          <a:p>
            <a:r>
              <a:rPr lang="ru-RU" sz="2400" dirty="0" smtClean="0"/>
              <a:t>(пальчики сгибаются в кулачек и разгибаются)</a:t>
            </a:r>
          </a:p>
          <a:p>
            <a:r>
              <a:rPr lang="ru-RU" sz="2400" dirty="0" smtClean="0"/>
              <a:t>С этим пальцем в лес ходил,</a:t>
            </a:r>
          </a:p>
          <a:p>
            <a:r>
              <a:rPr lang="ru-RU" sz="2400" dirty="0" smtClean="0"/>
              <a:t>С этим пальцем щи варил,</a:t>
            </a:r>
          </a:p>
          <a:p>
            <a:r>
              <a:rPr lang="ru-RU" sz="2400" dirty="0" smtClean="0"/>
              <a:t>С этим пальцем кашу ел,</a:t>
            </a:r>
          </a:p>
          <a:p>
            <a:r>
              <a:rPr lang="ru-RU" sz="2400" dirty="0" smtClean="0"/>
              <a:t>С этим пальцем песни пел.</a:t>
            </a:r>
          </a:p>
          <a:p>
            <a:r>
              <a:rPr lang="ru-RU" sz="2400" dirty="0" smtClean="0"/>
              <a:t>(на каждую строчку загибается пальчик)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13" y="2055813"/>
            <a:ext cx="2812868" cy="25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6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795" y="4362359"/>
            <a:ext cx="27432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Спасибо за внимание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77948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281</Words>
  <Application>Microsoft Office PowerPoint</Application>
  <PresentationFormat>Широкоэкранный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Corbel</vt:lpstr>
      <vt:lpstr>Times New Roman</vt:lpstr>
      <vt:lpstr>Тема Office</vt:lpstr>
      <vt:lpstr>Пальчиковые игры</vt:lpstr>
      <vt:lpstr>Кулачок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Пальчиковые игры</dc:title>
  <dc:creator>User</dc:creator>
  <cp:lastModifiedBy>User</cp:lastModifiedBy>
  <cp:revision>12</cp:revision>
  <dcterms:created xsi:type="dcterms:W3CDTF">2020-04-14T07:24:19Z</dcterms:created>
  <dcterms:modified xsi:type="dcterms:W3CDTF">2020-04-15T06:07:58Z</dcterms:modified>
</cp:coreProperties>
</file>