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1" r:id="rId8"/>
    <p:sldId id="264" r:id="rId9"/>
    <p:sldId id="26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-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927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661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5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08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46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78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68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10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64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298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0476D-009A-437A-A9AF-610FFF159764}" type="datetimeFigureOut">
              <a:rPr lang="ru-RU" smtClean="0"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1B7D7-8964-477D-AAE8-97F56E3FBB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8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12" y="0"/>
            <a:ext cx="1236681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69893"/>
            <a:ext cx="8090647" cy="282388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Лепка</a:t>
            </a:r>
            <a:br>
              <a:rPr lang="ru-RU" dirty="0" smtClean="0"/>
            </a:br>
            <a:r>
              <a:rPr lang="ru-RU" dirty="0" smtClean="0"/>
              <a:t>«Солнышко»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8188" y="4450976"/>
            <a:ext cx="9776012" cy="1896036"/>
          </a:xfrm>
        </p:spPr>
        <p:txBody>
          <a:bodyPr>
            <a:noAutofit/>
          </a:bodyPr>
          <a:lstStyle/>
          <a:p>
            <a:r>
              <a:rPr lang="ru-RU" sz="1800" dirty="0" smtClean="0"/>
              <a:t>Ранний возраст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/>
              <a:t>Воспитатель</a:t>
            </a:r>
          </a:p>
          <a:p>
            <a:pPr algn="r">
              <a:spcBef>
                <a:spcPts val="0"/>
              </a:spcBef>
            </a:pPr>
            <a:r>
              <a:rPr lang="ru-RU" sz="1800" dirty="0" err="1" smtClean="0"/>
              <a:t>Хикматуллина</a:t>
            </a:r>
            <a:r>
              <a:rPr lang="ru-RU" sz="1800" dirty="0" smtClean="0"/>
              <a:t> </a:t>
            </a:r>
          </a:p>
          <a:p>
            <a:pPr algn="r">
              <a:spcBef>
                <a:spcPts val="0"/>
              </a:spcBef>
            </a:pPr>
            <a:r>
              <a:rPr lang="ru-RU" sz="1800" dirty="0" smtClean="0"/>
              <a:t>Гульнара</a:t>
            </a:r>
          </a:p>
          <a:p>
            <a:pPr algn="r">
              <a:spcBef>
                <a:spcPts val="0"/>
              </a:spcBef>
            </a:pPr>
            <a:r>
              <a:rPr lang="ru-RU" sz="1800" dirty="0" err="1" smtClean="0"/>
              <a:t>Мусавировна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178230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7315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0740" y="2474260"/>
            <a:ext cx="7812741" cy="96818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Цель. Формирование навыков работы с пластилином, пробуждение интереса к лепке.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031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40205" y="3133165"/>
            <a:ext cx="5690347" cy="192293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Материалы. Плотный картон синего (голубого) цвета; пластилин желтого (оранжевого, красного) цвета. Салфетка для рук. Доска для лепки.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702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5" y="1"/>
            <a:ext cx="1194098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8729" y="4518213"/>
            <a:ext cx="9103659" cy="16539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Подготовьте фон («небо») из картона синего или голубого цвета.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42" y="592792"/>
            <a:ext cx="5153585" cy="364303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58" y="767603"/>
            <a:ext cx="3433931" cy="329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3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754" y="0"/>
            <a:ext cx="12348753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183" y="357051"/>
            <a:ext cx="10761617" cy="5529943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Возьмите пластилин жёлтого (оранжевого, красного) цвета на выбор. Скатайте шарик круговыми движениями, надавливая на него ладошками.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45" y="690562"/>
            <a:ext cx="3662119" cy="316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9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9" y="0"/>
            <a:ext cx="12097871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9105" y="4385795"/>
            <a:ext cx="9686365" cy="1907429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Шарик положите </a:t>
            </a:r>
            <a:r>
              <a:rPr lang="ru-RU" dirty="0"/>
              <a:t>на середину картона и слегка </a:t>
            </a:r>
            <a:r>
              <a:rPr lang="ru-RU" dirty="0" smtClean="0"/>
              <a:t>надавите </a:t>
            </a:r>
            <a:r>
              <a:rPr lang="ru-RU" dirty="0"/>
              <a:t>на него, </a:t>
            </a:r>
            <a:r>
              <a:rPr lang="ru-RU" dirty="0" smtClean="0"/>
              <a:t>расплющите.</a:t>
            </a:r>
            <a:r>
              <a:rPr lang="ru-RU" dirty="0"/>
              <a:t> Пальцами разомните пластилин, чтобы </a:t>
            </a:r>
            <a:r>
              <a:rPr lang="ru-RU" dirty="0" smtClean="0"/>
              <a:t>«солнышко» </a:t>
            </a:r>
            <a:r>
              <a:rPr lang="ru-RU" dirty="0"/>
              <a:t>прилипло к </a:t>
            </a:r>
            <a:r>
              <a:rPr lang="ru-RU" dirty="0" smtClean="0"/>
              <a:t>картонке </a:t>
            </a:r>
            <a:r>
              <a:rPr lang="ru-RU" dirty="0"/>
              <a:t>и стало более плоским.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93" y="745518"/>
            <a:ext cx="3091913" cy="340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76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397187"/>
            <a:ext cx="10515600" cy="177977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Отщипните </a:t>
            </a:r>
            <a:r>
              <a:rPr lang="ru-RU" dirty="0"/>
              <a:t>небольшой кусочек и </a:t>
            </a:r>
            <a:r>
              <a:rPr lang="ru-RU" dirty="0" smtClean="0"/>
              <a:t>скатайте </a:t>
            </a:r>
            <a:r>
              <a:rPr lang="ru-RU" dirty="0"/>
              <a:t>жгутик прямыми движениями, получится «лучик», </a:t>
            </a:r>
            <a:r>
              <a:rPr lang="ru-RU" dirty="0" smtClean="0"/>
              <a:t>прикрепите </a:t>
            </a:r>
            <a:r>
              <a:rPr lang="ru-RU" dirty="0"/>
              <a:t>его к «солнышку</a:t>
            </a:r>
            <a:r>
              <a:rPr lang="ru-RU" dirty="0" smtClean="0"/>
              <a:t>». Таким </a:t>
            </a:r>
            <a:r>
              <a:rPr lang="ru-RU" dirty="0"/>
              <a:t>же образом </a:t>
            </a:r>
            <a:r>
              <a:rPr lang="ru-RU" dirty="0" smtClean="0"/>
              <a:t>сделайте </a:t>
            </a:r>
            <a:r>
              <a:rPr lang="ru-RU" dirty="0"/>
              <a:t>много лучиков.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748" y="1694329"/>
            <a:ext cx="3396503" cy="234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09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3517" y="5496672"/>
            <a:ext cx="6087035" cy="5545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</a:t>
            </a:r>
            <a:r>
              <a:rPr lang="ru-RU" dirty="0" smtClean="0"/>
              <a:t>ожно сделать глазки, ротик, носик.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385" y="1264022"/>
            <a:ext cx="4917982" cy="3886201"/>
          </a:xfrm>
          <a:prstGeom prst="rect">
            <a:avLst/>
          </a:prstGeo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725" y="1264021"/>
            <a:ext cx="4719916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919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6576" y="1089212"/>
            <a:ext cx="6024283" cy="2326341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/>
              <a:t>Смотрит солнышко в окошко,</a:t>
            </a:r>
            <a:br>
              <a:rPr lang="ru-RU" sz="3600" dirty="0"/>
            </a:br>
            <a:r>
              <a:rPr lang="ru-RU" sz="3600" dirty="0"/>
              <a:t>Светит в нашу комнатку.</a:t>
            </a:r>
            <a:br>
              <a:rPr lang="ru-RU" sz="3600" dirty="0"/>
            </a:br>
            <a:r>
              <a:rPr lang="ru-RU" sz="3600" dirty="0"/>
              <a:t>Мы захлопаем в ладошки:</a:t>
            </a:r>
            <a:br>
              <a:rPr lang="ru-RU" sz="3600" dirty="0"/>
            </a:br>
            <a:r>
              <a:rPr lang="ru-RU" sz="3600" dirty="0"/>
              <a:t>Очень рады солнышку.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276164"/>
            <a:ext cx="9144000" cy="981635"/>
          </a:xfrm>
        </p:spPr>
        <p:txBody>
          <a:bodyPr/>
          <a:lstStyle/>
          <a:p>
            <a:r>
              <a:rPr lang="ru-RU" dirty="0" smtClean="0"/>
              <a:t>Творческих успехов!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4191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151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 Лепка «Солнышко» </vt:lpstr>
      <vt:lpstr>Презентация PowerPoint</vt:lpstr>
      <vt:lpstr>Презентация PowerPoint</vt:lpstr>
      <vt:lpstr>Подготовьте фон («небо») из картона синего или голубого цвета.</vt:lpstr>
      <vt:lpstr>Презентация PowerPoint</vt:lpstr>
      <vt:lpstr>Презентация PowerPoint</vt:lpstr>
      <vt:lpstr>Презентация PowerPoint</vt:lpstr>
      <vt:lpstr>Презентация PowerPoint</vt:lpstr>
      <vt:lpstr>Смотрит солнышко в окошко, Светит в нашу комнатку. Мы захлопаем в ладошки: Очень рады солнышку.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Лепка «Солнышко» Ранний возраст</dc:title>
  <dc:creator>User</dc:creator>
  <cp:lastModifiedBy>User</cp:lastModifiedBy>
  <cp:revision>17</cp:revision>
  <dcterms:created xsi:type="dcterms:W3CDTF">2020-04-14T16:11:46Z</dcterms:created>
  <dcterms:modified xsi:type="dcterms:W3CDTF">2020-04-14T19:11:35Z</dcterms:modified>
</cp:coreProperties>
</file>