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1" r:id="rId4"/>
    <p:sldId id="264" r:id="rId5"/>
    <p:sldId id="272" r:id="rId6"/>
    <p:sldId id="262" r:id="rId7"/>
    <p:sldId id="273" r:id="rId8"/>
    <p:sldId id="263" r:id="rId9"/>
    <p:sldId id="265" r:id="rId10"/>
    <p:sldId id="266" r:id="rId11"/>
    <p:sldId id="268" r:id="rId12"/>
    <p:sldId id="275" r:id="rId13"/>
    <p:sldId id="269" r:id="rId14"/>
    <p:sldId id="271" r:id="rId15"/>
    <p:sldId id="260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60"/>
  </p:normalViewPr>
  <p:slideViewPr>
    <p:cSldViewPr>
      <p:cViewPr varScale="1">
        <p:scale>
          <a:sx n="64" d="100"/>
          <a:sy n="64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6986-77B0-4A80-AA44-163BB2F7981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410E-2CEA-44B3-8A43-29000B9037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0" y="0"/>
          <a:ext cx="9216008" cy="6858000"/>
        </p:xfrm>
        <a:graphic>
          <a:graphicData uri="http://schemas.openxmlformats.org/presentationml/2006/ole">
            <p:oleObj spid="_x0000_s56322" name="Презентация" r:id="rId3" imgW="4570342" imgH="3427430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2592288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</a:rPr>
              <a:t>«В гости к Крошу»</a:t>
            </a:r>
            <a:endParaRPr lang="ru-RU" sz="6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layer.myshared.ru/100/1401356/slides/slide_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g-fotki.yandex.ru/get/6727/16969765.1dc/0_8afb0_7753757f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437112"/>
            <a:ext cx="1656184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ASUS\Downloads\screen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avatars.mds.yandex.net/get-zen_doc/1652143/pub_5d6e34091d656a00ad00d2c2_5d6e349b46f4ff00ac2c164f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3456384" cy="223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27584" y="1484784"/>
            <a:ext cx="3816424" cy="26642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971600" y="1484784"/>
            <a:ext cx="3528392" cy="25922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92080" y="1484784"/>
            <a:ext cx="3384376" cy="25202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436096" y="1484784"/>
            <a:ext cx="3240360" cy="25202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331640" y="4221088"/>
            <a:ext cx="3528392" cy="21602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59632" y="4221088"/>
            <a:ext cx="3672408" cy="22322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32040" y="4437112"/>
            <a:ext cx="3312368" cy="19442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932040" y="4365104"/>
            <a:ext cx="3384376" cy="20882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https://img-fotki.yandex.ru/get/6727/16969765.1dc/0_8afb0_7753757f_ori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1344" y="4653136"/>
            <a:ext cx="133265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D:\ASUS\Downloads\e7aeabe746c7cd2c97ee3105c3121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95536" y="692696"/>
            <a:ext cx="8280920" cy="5760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39552" y="548680"/>
            <a:ext cx="8208912" cy="5760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ASUS\Desktop\1612748988_10-p-fon-dlya-prezentatsii-nezhno-goluboi-s-per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2276872"/>
            <a:ext cx="3009488" cy="248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260648"/>
            <a:ext cx="1818514" cy="180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84" y="260648"/>
            <a:ext cx="19091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941168"/>
            <a:ext cx="183293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5776" y="5013176"/>
            <a:ext cx="184432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860032" y="5013176"/>
            <a:ext cx="17224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48264" y="2420888"/>
            <a:ext cx="189663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536" y="260648"/>
            <a:ext cx="19052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67544" y="2420888"/>
            <a:ext cx="20162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20272" y="260648"/>
            <a:ext cx="1907704" cy="17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mg-fotki.yandex.ru/get/6727/16969765.1dc/0_8afb0_7753757f_orig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4509120"/>
            <a:ext cx="151216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:\ASUS\Desktop\1612748988_10-p-fon-dlya-prezentatsii-nezhno-goluboi-s-per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76672"/>
            <a:ext cx="2677783" cy="233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ASUS\Downloads\201302251211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36724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ASUS\Downloads\43d34dbfc84288242a765eacff5ae0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20688"/>
            <a:ext cx="288326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g-fotki.yandex.ru/get/6727/16969765.1dc/0_8afb0_7753757f_orig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501008"/>
            <a:ext cx="2030338" cy="2865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:\ASUS\Desktop\1612748988_10-p-fon-dlya-prezentatsii-nezhno-goluboi-s-per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.pinimg.com/originals/2a/aa/4a/2aaa4a666d88166775f81dc913821e1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2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ira-scrap.ru/KATALOG/MULTY_NASCHI/2/0_8e7cb_ec448a7e_M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73016"/>
            <a:ext cx="231648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s00.yaplakal.com/pics/pics_original/1/1/8/738881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g-fotki.yandex.ru/get/6727/16969765.1dc/0_8afb0_7753757f_orig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04864"/>
            <a:ext cx="2727364" cy="4392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ASUS\Desktop\1612748988_10-p-fon-dlya-prezentatsii-nezhno-goluboi-s-per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146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i="1" dirty="0" smtClean="0">
                <a:solidFill>
                  <a:srgbClr val="7030A0"/>
                </a:solidFill>
              </a:rPr>
              <a:t>«До свидания»</a:t>
            </a:r>
            <a:endParaRPr lang="ru-RU" sz="5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00.yaplakal.com/pics/pics_original/1/1/8/73888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00.yaplakal.com/pics/pics_original/1/1/8/73888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ASUS\Downloads\Kartinki_Krosh_Smeshariki_23_23174309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68960"/>
            <a:ext cx="24482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5868144" y="3717032"/>
            <a:ext cx="2304256" cy="2160240"/>
          </a:xfrm>
          <a:prstGeom prst="wedgeEllipseCallout">
            <a:avLst>
              <a:gd name="adj1" fmla="val -67316"/>
              <a:gd name="adj2" fmla="val 421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Здравствуйте. Дети, я так ждал вас в гости, так радовался! А сегодня утром 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проснулся с зубной болью. Мне так больно, так плохо!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ASUS\Desktop\1612748988_10-p-fon-dlya-prezentatsii-nezhno-goluboi-s-per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sun9-25.userapi.com/FL6tyuqQzH2V87yM-sM-EYVAgesmNmnCw76vGA/MfO2CI8Q3Ak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34086"/>
            <a:ext cx="4572000" cy="222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img-fotki.yandex.ru/get/6727/16969765.1dc/0_8afb0_7753757f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764704"/>
            <a:ext cx="3456384" cy="5157192"/>
          </a:xfrm>
          <a:prstGeom prst="rect">
            <a:avLst/>
          </a:prstGeom>
          <a:noFill/>
        </p:spPr>
      </p:pic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67544" y="260648"/>
            <a:ext cx="3851771" cy="3312368"/>
          </a:xfrm>
          <a:prstGeom prst="wedgeEllipseCallout">
            <a:avLst>
              <a:gd name="adj1" fmla="val 56190"/>
              <a:gd name="adj2" fmla="val 4330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А чего за ними ухаживать? Я вот их и не чищу никогда, люблю кушать всякие вкусности: конфеты, шоколад, ириски. А еще просто обожаю грызть орехи, наесться мороженого и запить его горячим чаем. А когда появится в зубе дырка, я выковыриваю из нее остатки пищи иголкой.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s://media.istockphoto.com/vectors/sewing-needle-and-thread-icon-vector-id924348756?k=6&amp;m=924348756&amp;s=612x612&amp;w=0&amp;h=WD_k-7YG35VtZck56BougP5ND97Frbsmw9QYuZzqg-0=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08745">
            <a:off x="2414846" y="2771907"/>
            <a:ext cx="552450" cy="24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.mycdn.me/i?r=AzEPZsRbOZEKgBhR0XGMT1Rk8lL9auVrlF3GErsznSBxG6aKTM5SRkZCeTgDn6uOyi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5498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kira-scrap.ru/KATALOG/MULTY_NASCHI/2/0_8e7cb_ec448a7e_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84984"/>
            <a:ext cx="2594610" cy="29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kira-scrap.ru/KATALOG/MULTY_NASCHI/2/0_8e7cb_ec448a7e_M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780928"/>
            <a:ext cx="273630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zen_doc/96748/pub_5cebda34958fa300b29abc1c_5cebdbcbcb1ea900b242cdc5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60841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0" y="0"/>
          <a:ext cx="9144000" cy="7044857"/>
        </p:xfrm>
        <a:graphic>
          <a:graphicData uri="http://schemas.openxmlformats.org/presentationml/2006/ole">
            <p:oleObj spid="_x0000_s27652" name="Презентация" r:id="rId3" imgW="4570342" imgH="3427430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5373216"/>
            <a:ext cx="4392488" cy="1484784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Как поел, почисти зубки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Делай так 2 раза в сутки.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И тогда улыбки свет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/>
              <a:t>Сохранишь на много лет!</a:t>
            </a:r>
          </a:p>
          <a:p>
            <a:pPr marL="0">
              <a:spcBef>
                <a:spcPts val="0"/>
              </a:spcBef>
              <a:buNone/>
            </a:pPr>
            <a:endParaRPr lang="ru-RU" dirty="0" smtClean="0"/>
          </a:p>
          <a:p>
            <a:pPr marL="0">
              <a:spcBef>
                <a:spcPts val="0"/>
              </a:spcBef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:\ASUS\Downloads\icon_teat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708920"/>
            <a:ext cx="42484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s://ds05.infourok.ru/uploads/ex/02c7/0008c8de-3c26df0b/hello_html_460a9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567294" cy="2232248"/>
          </a:xfrm>
          <a:prstGeom prst="rect">
            <a:avLst/>
          </a:prstGeom>
          <a:noFill/>
        </p:spPr>
      </p:pic>
      <p:pic>
        <p:nvPicPr>
          <p:cNvPr id="27656" name="Picture 8" descr="https://placepic.ru/wp-content/uploads/2021/09/8-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8640"/>
            <a:ext cx="240318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8417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Здравствуйте. Дети, я так ждал вас в гости, так радовался! А сегодня утром я проснулся с зубной болью. Мне так больно, так плохо!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D:\ASUS\Downloads\Kartinki_Krosh_Smeshariki_23_2317430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936"/>
            <a:ext cx="22322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s://s00.yaplakal.com/pics/pics_original/1/1/8/73888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s://kira-scrap.ru/KATALOG/MULTY_NASCHI/2/0_8e7cb_ec448a7e_M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24944"/>
            <a:ext cx="324036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ASUS\Downloads\image-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-fotki.yandex.ru/get/6727/16969765.1dc/0_8afb0_7753757f_or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816" y="4437112"/>
            <a:ext cx="1656184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146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Презентация</vt:lpstr>
      <vt:lpstr>Презентация Microsoft Office PowerPoint</vt:lpstr>
      <vt:lpstr>«В гости к Крошу»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44</cp:revision>
  <dcterms:created xsi:type="dcterms:W3CDTF">2022-03-17T16:01:52Z</dcterms:created>
  <dcterms:modified xsi:type="dcterms:W3CDTF">2022-04-20T14:39:36Z</dcterms:modified>
</cp:coreProperties>
</file>