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6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413B-AC33-439C-9DD3-8E506EC42D58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E940-96B7-49E7-A4EC-E25CA2BB2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676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413B-AC33-439C-9DD3-8E506EC42D58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E940-96B7-49E7-A4EC-E25CA2BB2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921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413B-AC33-439C-9DD3-8E506EC42D58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E940-96B7-49E7-A4EC-E25CA2BB2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032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413B-AC33-439C-9DD3-8E506EC42D58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E940-96B7-49E7-A4EC-E25CA2BB2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409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413B-AC33-439C-9DD3-8E506EC42D58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E940-96B7-49E7-A4EC-E25CA2BB2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487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413B-AC33-439C-9DD3-8E506EC42D58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E940-96B7-49E7-A4EC-E25CA2BB2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935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413B-AC33-439C-9DD3-8E506EC42D58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E940-96B7-49E7-A4EC-E25CA2BB2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750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413B-AC33-439C-9DD3-8E506EC42D58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E940-96B7-49E7-A4EC-E25CA2BB2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503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413B-AC33-439C-9DD3-8E506EC42D58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E940-96B7-49E7-A4EC-E25CA2BB2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019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413B-AC33-439C-9DD3-8E506EC42D58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E940-96B7-49E7-A4EC-E25CA2BB2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598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413B-AC33-439C-9DD3-8E506EC42D58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E940-96B7-49E7-A4EC-E25CA2BB2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152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F413B-AC33-439C-9DD3-8E506EC42D58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9E940-96B7-49E7-A4EC-E25CA2BB2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370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Рисование</a:t>
            </a:r>
            <a:br>
              <a:rPr lang="ru-RU" dirty="0" smtClean="0"/>
            </a:br>
            <a:r>
              <a:rPr lang="ru-RU" dirty="0" smtClean="0"/>
              <a:t>«Ручейки </a:t>
            </a:r>
            <a:r>
              <a:rPr lang="ru-RU" dirty="0"/>
              <a:t>бегут, журчат!»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2 группа раннего возраста</a:t>
            </a:r>
          </a:p>
          <a:p>
            <a:r>
              <a:rPr lang="ru-RU" dirty="0" smtClean="0"/>
              <a:t>Воспитатель</a:t>
            </a:r>
          </a:p>
          <a:p>
            <a:r>
              <a:rPr lang="ru-RU" dirty="0" err="1" smtClean="0"/>
              <a:t>Хикматуллина</a:t>
            </a:r>
            <a:r>
              <a:rPr lang="ru-RU" dirty="0" smtClean="0"/>
              <a:t> </a:t>
            </a:r>
            <a:r>
              <a:rPr lang="ru-RU" dirty="0"/>
              <a:t>Г</a:t>
            </a:r>
            <a:r>
              <a:rPr lang="ru-RU" dirty="0" smtClean="0"/>
              <a:t>ульнара </a:t>
            </a:r>
            <a:r>
              <a:rPr lang="ru-RU" dirty="0" err="1" smtClean="0"/>
              <a:t>Мусавировна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4050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1"/>
            <a:ext cx="12043954" cy="651401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33303" y="1280161"/>
            <a:ext cx="8769531" cy="4365580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Вызвать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 к изображению ручейков.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умению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волнистые линии (по горизонтали).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Упражнять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технике рисования кистью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Развивать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 формы и ритма.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Воспитывать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 к природным явлениям,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любознательность.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½ альбомного листа, краска, кисти, салфетка.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10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56709" y="391886"/>
            <a:ext cx="8717280" cy="6466114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рисованием  прочтите стихотворение А. </a:t>
            </a:r>
            <a:r>
              <a:rPr lang="ru-RU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Барто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«Кораблик»</a:t>
            </a:r>
            <a:endParaRPr lang="ru-RU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Матросская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шапка,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Верёвка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руке,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Тяну я кораблик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быстрой реке,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скачут лягушки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мной по пятам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просят меня: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Прокати, капитан!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Расскажите ребенку о том, что кораблик не может отправиться в плавание, так как нет ручейков, и предложите ребёнку помочь кораблику. Попросите ребёнка показать руками, как кораблик плывёт по воде. По подражанию действиям, ребёнок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изображает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волну – «рисует» в воздухе волнообразные линии – сначала одной рукой, затем обеими синхронно.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865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69920" y="557349"/>
            <a:ext cx="6827520" cy="561961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оиграйте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пальчиками.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Пальчиковая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«Кораблик»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реке плывёт кораблик,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плывёт издалека, (сложить руки лодочкой и делать волнообразные движения)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кораблике четыре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Очень храбрых моряка. (показываем поднятые вверх 4 пальца)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них ушки на макушке, (поднимаем руки к голове, показываем ушки согнутыми ладонями)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них длинные хвосты, (приставляем руку к пояснице, изображаем движения хвостиком)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страшны им только кошки,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кошки и коты. (обе руки поднимаем к голове, изображаем кошачьи когти и шипим)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792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9668"/>
            <a:ext cx="12191999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34788" y="409303"/>
            <a:ext cx="8038011" cy="576766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Напомните детям: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брать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кисть: тремя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пальцами чуть выше металлической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обмакивать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краску всю кисть, лишнее снимать о край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баночки;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ридерживать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лист левой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рукой;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роводить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линии слева направо, не отрывать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руки;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обуждать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линии по всей поверхности листа, ручейки длинные, 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исовать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аккуратно, не пачкать своё рабочее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кораблик смог плавать долго и быстро, нужно нарисовать больше ручейков. </a:t>
            </a:r>
          </a:p>
        </p:txBody>
      </p:sp>
    </p:spTree>
    <p:extLst>
      <p:ext uri="{BB962C8B-B14F-4D97-AF65-F5344CB8AC3E}">
        <p14:creationId xmlns:p14="http://schemas.microsoft.com/office/powerpoint/2010/main" val="1022806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" y="0"/>
            <a:ext cx="1213104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08960" y="981635"/>
            <a:ext cx="7889965" cy="24877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того как ребёнок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нарисовал,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похвалите его: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здорово у него получилось!»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Подарите ребенку бумажные кораблики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6627" y="3697624"/>
            <a:ext cx="2112340" cy="130324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372370" y="3379162"/>
            <a:ext cx="2077680" cy="3739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226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35384" y="1210491"/>
            <a:ext cx="6801393" cy="10450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 smtClean="0"/>
              <a:t>Творческих успехов!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2625003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258</Words>
  <Application>Microsoft Office PowerPoint</Application>
  <PresentationFormat>Широкоэкранный</PresentationFormat>
  <Paragraphs>44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Тема Office</vt:lpstr>
      <vt:lpstr>Рисование «Ручейки бегут, журчат!»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Рисование«Ручейки бегут, журчат!»</dc:title>
  <dc:creator>User</dc:creator>
  <cp:lastModifiedBy>User</cp:lastModifiedBy>
  <cp:revision>15</cp:revision>
  <dcterms:created xsi:type="dcterms:W3CDTF">2020-04-28T13:53:34Z</dcterms:created>
  <dcterms:modified xsi:type="dcterms:W3CDTF">2020-04-29T20:23:50Z</dcterms:modified>
</cp:coreProperties>
</file>