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7" r:id="rId4"/>
    <p:sldId id="272" r:id="rId5"/>
    <p:sldId id="268" r:id="rId6"/>
    <p:sldId id="276" r:id="rId7"/>
    <p:sldId id="260" r:id="rId8"/>
    <p:sldId id="264" r:id="rId9"/>
    <p:sldId id="265" r:id="rId10"/>
    <p:sldId id="270" r:id="rId11"/>
    <p:sldId id="271" r:id="rId12"/>
    <p:sldId id="277" r:id="rId13"/>
    <p:sldId id="262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6485D-B2EB-8770-1DED-DFAE48786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1477D4-5DBB-00AD-18EC-D94933644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A3135-A3B6-8CB0-A61F-A590DB30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9B0114-8417-AB30-8A27-5EE88B86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F31C1-F266-713B-72B1-67CB3E6D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9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DD6B1-436C-1F4B-6679-A57F47EF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1C00F0-D201-9A5F-39C3-DD4BE0A3F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E4CC6-A945-5727-126F-E197752D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F825DE-F513-F2E3-A1A3-CA3DEC8B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F259C2-0AEB-918C-C2BB-58A442E8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958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BAFAE9-95B5-A503-945F-5C3255C0F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888B0D-91C4-6ED7-018D-D283471C4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C93D66-2C9A-4596-8100-E3C3F1C2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174190-7208-521F-F042-A2CBB5116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BCB7B5-9CF7-5A41-C95B-4581D6760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8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C2372-60D1-92A8-5875-F29893E7F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F798EA-80F0-626A-FE01-C750E827A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87B204-BE4C-6CA7-1A51-7CACB6CB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272A47-902D-6B89-8209-43A7B39D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6FB5BB-611D-C720-1DF2-61F9A790A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20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ADD29-522F-3681-9196-DD7F334A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C292B6-BAE0-288D-9ED4-3F60C74D4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42752-AB7B-D0C4-EB22-155CAEDE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B3444-2849-B341-1EC8-FE0E13C1F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12C0DC-069C-09F5-4399-0EFEEAAD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79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DCD0A-3B56-7401-68F7-0986C50E7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1D9C6-D90A-C1E4-37AB-835FF7F4B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38314C-183E-2D41-78D2-46880FD34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ED033-7E13-112D-AD5A-31EE0FF1C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7CF7F5-5C2A-7152-59A6-8CA34260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73AEE2-1352-C640-490A-7C70275C7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7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82EA1-7782-D237-6634-8E4B44F00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425272-606D-D3CB-78A7-7EB340D78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09BA3C-4113-DBEE-5238-6410372BA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78C5FD-4A65-88C7-6F3E-992AEF2F2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2129B3-75AA-B2AF-CD10-01DB0AE915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EFDDF8-C45E-74ED-7D9A-1351ED1D8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0470C9C-EF14-8DA8-84C8-7C09E963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37A219-F136-9451-9BD6-B92527CB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54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D5B02-5513-0B6E-BF12-265DC1573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BCEAC1-C0AF-5166-415B-563816493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510905-461F-6E47-37DD-EF87F8365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D7D3FF-7229-DD01-EC0F-5B1C2C3E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8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C33404-4F2D-1FC3-C2C0-BBCC3153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FB05CA-D2E8-EB2F-F30C-9379B2D79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5047F2-AF4F-397E-CA7B-5BD6F7CA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96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5B00A-6D54-E278-DA73-5F2ECFB1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BBCF12-FEEF-79FA-850A-DE64A9A76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1B6D0D-AF25-2D22-3BDC-CECF650FA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BA0B32-2ADE-064D-EDA7-D26B2784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BF8909-4B93-8CD3-03E6-279EF455D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F2C10-C0E6-850E-89DD-E350F539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81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B6931-9A1C-1543-F326-B753B421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E1FDC0-3484-BCC4-A429-7F03F1D624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2ACC23-9EA3-8F53-98A9-0CE514200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033088-5A8D-AB70-5B9B-847B66098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18155-ACB7-57BA-4EE8-746E86FC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9CB228-23C3-D366-B631-E44801CD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27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1DC72-9055-BEBE-8C47-C91AEAE3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EEECF3-D076-633C-7CCB-070E371EE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6F861-348B-3749-9C05-D0DB51270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73886-86F1-4985-98CE-DF45C157A0B9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82B516-7CBE-CF4C-353D-92142B8C2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CCC791-FD60-D07C-9162-50B0C78E7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6BD45-79F9-4F82-9561-E3CEE6CF6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99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2806850-B3F9-6670-4834-FBD91108F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365E4-48B2-D854-4D53-D6AF6B6F3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Познавательно – исследовательский проект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AF15D5-2ACC-5D3A-7BFC-CAD32C514A83}"/>
              </a:ext>
            </a:extLst>
          </p:cNvPr>
          <p:cNvSpPr txBox="1"/>
          <p:nvPr/>
        </p:nvSpPr>
        <p:spPr>
          <a:xfrm>
            <a:off x="8472196" y="4901690"/>
            <a:ext cx="39375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Выполнила: Казакова Анна</a:t>
            </a:r>
          </a:p>
          <a:p>
            <a:r>
              <a:rPr lang="ru-RU" dirty="0"/>
              <a:t>Руководитель: Хикматуллина </a:t>
            </a:r>
          </a:p>
          <a:p>
            <a:r>
              <a:rPr lang="ru-RU" dirty="0"/>
              <a:t>Гульнара </a:t>
            </a:r>
            <a:r>
              <a:rPr lang="ru-RU" dirty="0" err="1"/>
              <a:t>Мусавировна</a:t>
            </a:r>
            <a:r>
              <a:rPr lang="ru-RU" dirty="0"/>
              <a:t> </a:t>
            </a:r>
          </a:p>
          <a:p>
            <a:r>
              <a:rPr lang="ru-RU" dirty="0"/>
              <a:t>МАДОУ детский сад </a:t>
            </a:r>
          </a:p>
          <a:p>
            <a:r>
              <a:rPr lang="ru-RU" dirty="0"/>
              <a:t>№13 г. Туймазы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42207" y="1758402"/>
            <a:ext cx="48497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rgbClr val="FF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«Лимон - волшебник»</a:t>
            </a:r>
          </a:p>
        </p:txBody>
      </p:sp>
    </p:spTree>
    <p:extLst>
      <p:ext uri="{BB962C8B-B14F-4D97-AF65-F5344CB8AC3E}">
        <p14:creationId xmlns:p14="http://schemas.microsoft.com/office/powerpoint/2010/main" val="42352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DDECC-FBB1-9829-D90E-BF902EE4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7C0196-6D58-9791-2739-927417FF1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FBDF27-F95C-2B06-E869-9430CFA3A918}"/>
              </a:ext>
            </a:extLst>
          </p:cNvPr>
          <p:cNvSpPr txBox="1"/>
          <p:nvPr/>
        </p:nvSpPr>
        <p:spPr>
          <a:xfrm>
            <a:off x="118963" y="5312525"/>
            <a:ext cx="95755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Опыт №4. Лимон- пятновыводитель</a:t>
            </a:r>
          </a:p>
          <a:p>
            <a:r>
              <a:rPr lang="ru-RU" sz="2400" dirty="0"/>
              <a:t>Цель: узнать, как «ведет себя» лимон с пятнами на ткани, одежде.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8ACAF5-EF39-CCC6-C6B4-7C70DCA37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5" y="807560"/>
            <a:ext cx="4427817" cy="33229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50D198-0265-F751-A00F-1C96A16CC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833" y="807560"/>
            <a:ext cx="2890157" cy="33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4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DDECC-FBB1-9829-D90E-BF902EE4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7C0196-6D58-9791-2739-927417FF1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FBDF27-F95C-2B06-E869-9430CFA3A918}"/>
              </a:ext>
            </a:extLst>
          </p:cNvPr>
          <p:cNvSpPr txBox="1"/>
          <p:nvPr/>
        </p:nvSpPr>
        <p:spPr>
          <a:xfrm>
            <a:off x="118963" y="5312525"/>
            <a:ext cx="95755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Опыт №5. Лимон-разрушитель</a:t>
            </a:r>
          </a:p>
          <a:p>
            <a:r>
              <a:rPr lang="ru-RU" sz="2400" dirty="0"/>
              <a:t>Цель. Узнать, растворяет ли сок лимона другие вещества, например, яичную скорлупу.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57436-E394-F6D2-0E34-92E040AC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065" y="553584"/>
            <a:ext cx="2705877" cy="31458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DB54A6-EA13-DE0D-AECD-B6DCC32BF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95" y="553584"/>
            <a:ext cx="4272865" cy="32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15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DDECC-FBB1-9829-D90E-BF902EE4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7C0196-6D58-9791-2739-927417FF1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FBDF27-F95C-2B06-E869-9430CFA3A918}"/>
              </a:ext>
            </a:extLst>
          </p:cNvPr>
          <p:cNvSpPr txBox="1"/>
          <p:nvPr/>
        </p:nvSpPr>
        <p:spPr>
          <a:xfrm>
            <a:off x="118963" y="5312525"/>
            <a:ext cx="95755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Опыт №6 «Тонет, не тонет»</a:t>
            </a:r>
          </a:p>
          <a:p>
            <a:r>
              <a:rPr lang="ru-RU" sz="2400" dirty="0"/>
              <a:t>Цель. Узнать, какой лимон тяжелее в кожуре или чищеный.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58805-EADB-3E66-B803-5C6F8590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9" y="277674"/>
            <a:ext cx="5539122" cy="40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79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EB50D3-7B36-2598-FE8B-3C92ADF3E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1353800" cy="699795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60DE4-ECA4-58C1-62E0-F7B92636C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CA8CD-59D4-52CB-8B83-02C7310C7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5258"/>
            <a:ext cx="4057891" cy="32602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проведенной работы мы узнали, что лимон не только полезен для здоровья, но имеет необычные свойства при взаимодействии с другими веществами и может активно использоваться человеком в быту, другой деятельности.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гипотеза доказана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802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0435" y="1473576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ial" panose="020B0604020202020204" pitchFamily="34" charset="0"/>
              </a:rPr>
              <a:t>Будьте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ial" panose="020B0604020202020204" pitchFamily="34" charset="0"/>
              </a:rPr>
              <a:t>здоровы!</a:t>
            </a:r>
            <a:endParaRPr lang="ru-RU" sz="88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874" y="3738624"/>
            <a:ext cx="2315066" cy="257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06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730FDD-9EC6-BC69-0A2B-E5FA3B277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063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E76EC-0CE7-97F0-05BB-B94E0AAD1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0241" y="298048"/>
            <a:ext cx="6375918" cy="888061"/>
          </a:xfrm>
        </p:spPr>
        <p:txBody>
          <a:bodyPr>
            <a:normAutofit fontScale="90000"/>
          </a:bodyPr>
          <a:lstStyle/>
          <a:p>
            <a:r>
              <a:rPr lang="ru-RU" sz="4800" i="1" dirty="0">
                <a:solidFill>
                  <a:srgbClr val="FF0000"/>
                </a:solidFill>
              </a:rPr>
              <a:t>Актуальность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20471-5B23-D66B-B1B1-AC092583E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0241" y="1437859"/>
            <a:ext cx="6678591" cy="3805473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любят пить чай с лимоном и я знаю, что он очень полезный. А недавно  узнала еще об одном свойстве лимона. Я писала в тетради и испачкала пальцы чернилами. Мама мне протерла руки кусочком лимона и пальцы сразу стали чистыми. Меня привлекает все таинственное, загадочное и необычное, и поэтому я заинтересовалась, какие еще чудеса может таить лимон? Так появился мой проект «Лимон - волшебник»</a:t>
            </a:r>
          </a:p>
          <a:p>
            <a:pPr algn="just">
              <a:lnSpc>
                <a:spcPct val="10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 </a:t>
            </a: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лимон обладает не только лечебными, но и необычными свойствами.</a:t>
            </a:r>
            <a:endParaRPr lang="ru-RU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4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E76EC-0CE7-97F0-05BB-B94E0AAD1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834" y="1492898"/>
            <a:ext cx="8061648" cy="4133462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730FDD-9EC6-BC69-0A2B-E5FA3B277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8" y="0"/>
            <a:ext cx="12192000" cy="6960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316F18-1AE4-4710-3602-52A17B1EBF38}"/>
              </a:ext>
            </a:extLst>
          </p:cNvPr>
          <p:cNvSpPr txBox="1"/>
          <p:nvPr/>
        </p:nvSpPr>
        <p:spPr>
          <a:xfrm>
            <a:off x="5598367" y="959981"/>
            <a:ext cx="6466115" cy="568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Цель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Выяснить, какими необычными свойствами обладает лимон.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000" b="1" dirty="0">
              <a:solidFill>
                <a:srgbClr val="7030A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Задачи:</a:t>
            </a: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Изучив литературу, интернет ресурсы собрать информацию.</a:t>
            </a:r>
            <a:endParaRPr lang="ru-RU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Изучить историю происхождения лимона.</a:t>
            </a:r>
            <a:endParaRPr lang="ru-RU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2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Узнать</a:t>
            </a:r>
            <a:r>
              <a:rPr lang="ru-RU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возможность применения свойств лимона в жизни человека.</a:t>
            </a:r>
            <a:endParaRPr lang="ru-RU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Провести опыты по изучению свойств лимона и взаимодействию его с другими веществами.</a:t>
            </a:r>
            <a:endParaRPr lang="ru-RU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Объект исследования: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лимон</a:t>
            </a:r>
          </a:p>
          <a:p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Предмет исследования: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свойства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000" noProof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имона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76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2707" y="5199926"/>
            <a:ext cx="9202838" cy="150470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происхождения лимона  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Лимон, родиной которого считается Индия, Китай, относится к роду цитрусовых и считается вечнозеленым растением. В Россию он был завезен более ста лет назад из Турции. Гостили турецкие купцы и угощали хозяев лимонами. Из лимонных косточек жители стали выращивать лимонные деревья в домашних условиях.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460" y="532436"/>
            <a:ext cx="8366568" cy="451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0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2B47F4-E98F-8003-10EB-000F40405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538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5F4C9-E9F4-29A4-FFAD-32C0B7B3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C65439-D752-081A-1334-0705291B1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16" y="4956857"/>
            <a:ext cx="10796768" cy="13542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 в кулинарии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Лимоны употребляют в пищу в свежем виде. А еще я узнала, что лимонный сок улучшает вкус различных блюд. Используют при изготовлении кондитерских изделий, напитков. Так же лимонный сок является главной составной частью лимонада, который очень любят дети.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96" y="1829583"/>
            <a:ext cx="3093293" cy="2580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404" y="1273692"/>
            <a:ext cx="3025775" cy="2409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763" y="2055813"/>
            <a:ext cx="3030176" cy="247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4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2B47F4-E98F-8003-10EB-000F40405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538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5F4C9-E9F4-29A4-FFAD-32C0B7B3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C65439-D752-081A-1334-0705291B1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33" y="4116970"/>
            <a:ext cx="10729732" cy="2228128"/>
          </a:xfrm>
        </p:spPr>
        <p:txBody>
          <a:bodyPr>
            <a:normAutofit fontScale="62500" lnSpcReduction="20000"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в медицине</a:t>
            </a:r>
          </a:p>
          <a:p>
            <a:pPr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Лимон широко применяется в медицине. Лимонный сок и лимонное масло полученное из свежей кожуры, применяют для улучшения вкуса и запаха лекарств.  В народной медицине лимон применяют при простудных заболеваниях. Например, когда болит горло - рекомендуется прополоскать его разбавленным лимонным соком. Сок лимона заживляет трещины на коже, уменьшает ломкость ногтей. Корку лимона, сваренную в меду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используют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улучшения пищеварения.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766" y="1366596"/>
            <a:ext cx="3190267" cy="2188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38" y="1690688"/>
            <a:ext cx="3109491" cy="2426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762" y="1690688"/>
            <a:ext cx="3205221" cy="242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7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DDECC-FBB1-9829-D90E-BF902EE4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7C0196-6D58-9791-2739-927417FF1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8FAAC0-1604-5EE3-30CF-4908DA7057BD}"/>
              </a:ext>
            </a:extLst>
          </p:cNvPr>
          <p:cNvSpPr txBox="1"/>
          <p:nvPr/>
        </p:nvSpPr>
        <p:spPr>
          <a:xfrm>
            <a:off x="363894" y="5164694"/>
            <a:ext cx="85491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Опыт №1. Чай с лимоном</a:t>
            </a:r>
          </a:p>
          <a:p>
            <a:r>
              <a:rPr lang="ru-RU" sz="2400" dirty="0"/>
              <a:t>Цель. Узнать, как «ведет себя» лимон с натуральным красителем чая, который меняет цвет наших зубов.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91B47D-1D3C-9E98-33D1-507BEFEA6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91" y="365125"/>
            <a:ext cx="5489188" cy="411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63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DDECC-FBB1-9829-D90E-BF902EE4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7C0196-6D58-9791-2739-927417FF1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F2A4F4-9AE3-096C-5C96-AECFA6CA2262}"/>
              </a:ext>
            </a:extLst>
          </p:cNvPr>
          <p:cNvSpPr txBox="1"/>
          <p:nvPr/>
        </p:nvSpPr>
        <p:spPr>
          <a:xfrm>
            <a:off x="417544" y="5108710"/>
            <a:ext cx="73175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Опыт №2. Лимон-защитник</a:t>
            </a:r>
          </a:p>
          <a:p>
            <a:r>
              <a:rPr lang="ru-RU" sz="2400" dirty="0"/>
              <a:t>Цель. Узнать, что произойдет при соединении лимона с другим фруктом (яблоком).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E979-42A1-7BF6-82BD-9388F7869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765110"/>
            <a:ext cx="4575358" cy="34336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177DFC-2A5C-4A9B-BDE2-A3C6E2EA1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012" y="765110"/>
            <a:ext cx="4073662" cy="21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6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DDECC-FBB1-9829-D90E-BF902EE4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7C0196-6D58-9791-2739-927417FF1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2CB10-3F42-6153-40EA-7C862A51F8BA}"/>
              </a:ext>
            </a:extLst>
          </p:cNvPr>
          <p:cNvSpPr txBox="1"/>
          <p:nvPr/>
        </p:nvSpPr>
        <p:spPr>
          <a:xfrm>
            <a:off x="90973" y="5359177"/>
            <a:ext cx="72895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Опыт №3. </a:t>
            </a:r>
            <a:r>
              <a:rPr lang="ru-RU" sz="2400"/>
              <a:t>«Лимон-невидимка»</a:t>
            </a:r>
            <a:endParaRPr lang="ru-RU" sz="2400" dirty="0"/>
          </a:p>
          <a:p>
            <a:r>
              <a:rPr lang="ru-RU" sz="2400" dirty="0"/>
              <a:t>Цель. Узнать, как «ведет себя» лимон при нагревании.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B93C28-4786-8115-66B9-9AF03EDC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675" y="214604"/>
            <a:ext cx="2911151" cy="38815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9010F7-26FD-23ED-503C-FC947F18C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674192"/>
            <a:ext cx="2991440" cy="22449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99478D-8BBF-DFDD-BDC7-1DF1EF5B0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214604"/>
            <a:ext cx="2991441" cy="22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329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524</Words>
  <Application>Microsoft Office PowerPoint</Application>
  <PresentationFormat>Широкоэкранный</PresentationFormat>
  <Paragraphs>44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Познавательно – исследовательский проект</vt:lpstr>
      <vt:lpstr>Актуальность проекта</vt:lpstr>
      <vt:lpstr>   </vt:lpstr>
      <vt:lpstr>История происхождения лимона    Лимон, родиной которого считается Индия, Китай, относится к роду цитрусовых и считается вечнозеленым растением. В Россию он был завезен более ста лет назад из Турции. Гостили турецкие купцы и угощали хозяев лимонами. Из лимонных косточек жители стали выращивать лимонные деревья в домашних условиях.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 – исследовательский проект</dc:title>
  <dc:creator>Гульнара Хикматуллина</dc:creator>
  <cp:lastModifiedBy>Гульнара Хикматуллина</cp:lastModifiedBy>
  <cp:revision>35</cp:revision>
  <dcterms:created xsi:type="dcterms:W3CDTF">2024-03-15T08:18:07Z</dcterms:created>
  <dcterms:modified xsi:type="dcterms:W3CDTF">2024-04-01T11:04:52Z</dcterms:modified>
</cp:coreProperties>
</file>