
<file path=[Content_Types].xml><?xml version="1.0" encoding="utf-8"?>
<Types xmlns="http://schemas.openxmlformats.org/package/2006/content-types"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68" r:id="rId3"/>
  </p:sldMasterIdLst>
  <p:notesMasterIdLst>
    <p:notesMasterId r:id="rId18"/>
  </p:notesMasterIdLst>
  <p:sldIdLst>
    <p:sldId id="318" r:id="rId4"/>
    <p:sldId id="317" r:id="rId5"/>
    <p:sldId id="316" r:id="rId6"/>
    <p:sldId id="328" r:id="rId7"/>
    <p:sldId id="326" r:id="rId8"/>
    <p:sldId id="319" r:id="rId9"/>
    <p:sldId id="292" r:id="rId10"/>
    <p:sldId id="320" r:id="rId11"/>
    <p:sldId id="321" r:id="rId12"/>
    <p:sldId id="315" r:id="rId13"/>
    <p:sldId id="329" r:id="rId14"/>
    <p:sldId id="330" r:id="rId15"/>
    <p:sldId id="302" r:id="rId16"/>
    <p:sldId id="331" r:id="rId17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FF0066"/>
    <a:srgbClr val="99FF66"/>
    <a:srgbClr val="B6FE5E"/>
    <a:srgbClr val="060606"/>
    <a:srgbClr val="FFFF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201" autoAdjust="0"/>
    <p:restoredTop sz="94660"/>
  </p:normalViewPr>
  <p:slideViewPr>
    <p:cSldViewPr>
      <p:cViewPr varScale="1">
        <p:scale>
          <a:sx n="64" d="100"/>
          <a:sy n="64" d="100"/>
        </p:scale>
        <p:origin x="-1157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1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customXml" Target="../customXml/item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F0C4CC8-525C-4EDC-9152-7C9623FF93A9}" type="datetimeFigureOut">
              <a:rPr lang="ru-RU"/>
              <a:pPr>
                <a:defRPr/>
              </a:pPr>
              <a:t>30.01.2019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A4AEFC7B-3A4D-4ABB-9AAD-1AAD50FD45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-7938" y="-7938"/>
            <a:ext cx="9169401" cy="6873876"/>
            <a:chOff x="-8466" y="-8468"/>
            <a:chExt cx="9169804" cy="6874935"/>
          </a:xfrm>
        </p:grpSpPr>
        <p:cxnSp>
          <p:nvCxnSpPr>
            <p:cNvPr id="5" name="Straight Connector 16"/>
            <p:cNvCxnSpPr/>
            <p:nvPr/>
          </p:nvCxnSpPr>
          <p:spPr>
            <a:xfrm flipV="1">
              <a:off x="5130498" y="4175239"/>
              <a:ext cx="4022902" cy="2683288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17"/>
            <p:cNvCxnSpPr/>
            <p:nvPr/>
          </p:nvCxnSpPr>
          <p:spPr>
            <a:xfrm>
              <a:off x="7041932" y="-529"/>
              <a:ext cx="1219254" cy="6859057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Freeform 18"/>
            <p:cNvSpPr/>
            <p:nvPr/>
          </p:nvSpPr>
          <p:spPr>
            <a:xfrm>
              <a:off x="6891113" y="-529"/>
              <a:ext cx="2270225" cy="686699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19"/>
            <p:cNvSpPr/>
            <p:nvPr/>
          </p:nvSpPr>
          <p:spPr>
            <a:xfrm>
              <a:off x="7205452" y="-8468"/>
              <a:ext cx="1947948" cy="6866996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20"/>
            <p:cNvSpPr/>
            <p:nvPr/>
          </p:nvSpPr>
          <p:spPr>
            <a:xfrm>
              <a:off x="6638689" y="3919613"/>
              <a:ext cx="2513123" cy="2938915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21"/>
            <p:cNvSpPr/>
            <p:nvPr/>
          </p:nvSpPr>
          <p:spPr>
            <a:xfrm>
              <a:off x="7010180" y="-8468"/>
              <a:ext cx="2143219" cy="6866996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22"/>
            <p:cNvSpPr/>
            <p:nvPr/>
          </p:nvSpPr>
          <p:spPr>
            <a:xfrm>
              <a:off x="8296112" y="-8468"/>
              <a:ext cx="857288" cy="6866996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23"/>
            <p:cNvSpPr/>
            <p:nvPr/>
          </p:nvSpPr>
          <p:spPr>
            <a:xfrm>
              <a:off x="8077027" y="-8468"/>
              <a:ext cx="1066847" cy="6866996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24"/>
            <p:cNvSpPr/>
            <p:nvPr/>
          </p:nvSpPr>
          <p:spPr>
            <a:xfrm>
              <a:off x="8059565" y="4894488"/>
              <a:ext cx="1095423" cy="1964040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27"/>
            <p:cNvSpPr/>
            <p:nvPr/>
          </p:nvSpPr>
          <p:spPr>
            <a:xfrm>
              <a:off x="-8466" y="-8468"/>
              <a:ext cx="863639" cy="5698416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CF8337-B8D7-409B-A6C7-7CB89C06B0F4}" type="datetimeFigureOut">
              <a:rPr lang="ru-RU"/>
              <a:pPr>
                <a:defRPr/>
              </a:pPr>
              <a:t>30.01.2019</a:t>
            </a:fld>
            <a:endParaRPr lang="ru-RU" dirty="0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52DA5BA-3A42-4A40-80D9-608460EC75C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0E982C-3651-4687-9474-94EEC6E58E99}" type="datetimeFigureOut">
              <a:rPr lang="ru-RU"/>
              <a:pPr>
                <a:defRPr/>
              </a:pPr>
              <a:t>30.01.2019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BA3C8A-A44B-4DBA-86AF-BB8D967D1E4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82600" y="790575"/>
            <a:ext cx="457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ru-RU" sz="8000" smtClean="0">
                <a:solidFill>
                  <a:srgbClr val="C0E474"/>
                </a:solidFill>
              </a:rPr>
              <a:t>“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748463" y="2886075"/>
            <a:ext cx="4572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ru-RU" sz="8000" smtClean="0">
                <a:solidFill>
                  <a:srgbClr val="C0E474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86D2E1-C95E-43EA-8B3B-2A3DD03668BB}" type="datetimeFigureOut">
              <a:rPr lang="ru-RU"/>
              <a:pPr>
                <a:defRPr/>
              </a:pPr>
              <a:t>30.01.2019</a:t>
            </a:fld>
            <a:endParaRPr lang="ru-RU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26A43FC-7CF6-426C-A6E8-E3B0B65AFEF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BB96B4-7D8B-4697-A171-85C16A3AB635}" type="datetimeFigureOut">
              <a:rPr lang="ru-RU"/>
              <a:pPr>
                <a:defRPr/>
              </a:pPr>
              <a:t>30.01.2019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D20D1E-8D61-40AA-B813-0794076E082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82600" y="790575"/>
            <a:ext cx="457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ru-RU" sz="8000" smtClean="0">
                <a:solidFill>
                  <a:srgbClr val="C0E474"/>
                </a:solidFill>
              </a:rPr>
              <a:t>“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748463" y="2886075"/>
            <a:ext cx="4572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ru-RU" sz="8000" smtClean="0">
                <a:solidFill>
                  <a:srgbClr val="C0E474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2056FB-3FDC-44E7-BF30-6555C92DCEA8}" type="datetimeFigureOut">
              <a:rPr lang="ru-RU"/>
              <a:pPr>
                <a:defRPr/>
              </a:pPr>
              <a:t>30.01.2019</a:t>
            </a:fld>
            <a:endParaRPr lang="ru-RU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E060FCA-80E8-4343-9CAF-D8C48CEC100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CED8AD-82A2-42A3-9DF8-46618BD8738D}" type="datetimeFigureOut">
              <a:rPr lang="ru-RU"/>
              <a:pPr>
                <a:defRPr/>
              </a:pPr>
              <a:t>30.01.2019</a:t>
            </a:fld>
            <a:endParaRPr lang="ru-RU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44D79D-1521-42B2-BB25-D174FCEDFA2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BE829C-306A-4476-83F4-201617E20767}" type="datetimeFigureOut">
              <a:rPr lang="ru-RU"/>
              <a:pPr>
                <a:defRPr/>
              </a:pPr>
              <a:t>30.01.2019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A8AABA-D2C1-458F-96A4-256600475D0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34C4DA-9246-4CF2-A5AB-7C2B508BE00F}" type="datetimeFigureOut">
              <a:rPr lang="ru-RU"/>
              <a:pPr>
                <a:defRPr/>
              </a:pPr>
              <a:t>30.01.2019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0766C7-2382-4906-BC1A-98F65C378BF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D585CA-1128-4D2E-BC93-FD521BA526FE}" type="datetimeFigureOut">
              <a:rPr lang="ru-RU"/>
              <a:pPr>
                <a:defRPr/>
              </a:pPr>
              <a:t>30.01.2019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F76770-EF86-4885-984C-AD31FA3AB9A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B44E02-BB0F-40F0-BE26-8B754559046C}" type="datetimeFigureOut">
              <a:rPr lang="ru-RU"/>
              <a:pPr>
                <a:defRPr/>
              </a:pPr>
              <a:t>30.01.2019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9206C3-EC58-427A-92FA-259DB03BFD1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24C3C6-2266-4200-8684-054D4DBC139A}" type="datetimeFigureOut">
              <a:rPr lang="ru-RU"/>
              <a:pPr>
                <a:defRPr/>
              </a:pPr>
              <a:t>30.01.2019</a:t>
            </a:fld>
            <a:endParaRPr lang="ru-RU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DFC390-2FEB-425E-A93C-1DEB9EDD448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E7E7AA-B718-48FD-AE09-57D5EB821862}" type="datetimeFigureOut">
              <a:rPr lang="ru-RU"/>
              <a:pPr>
                <a:defRPr/>
              </a:pPr>
              <a:t>30.01.2019</a:t>
            </a:fld>
            <a:endParaRPr lang="ru-RU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2475B1-C178-4BC9-8A11-58085A8CB1B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B7C654-66DA-4D0C-952E-DE92AE37E98F}" type="datetimeFigureOut">
              <a:rPr lang="ru-RU"/>
              <a:pPr>
                <a:defRPr/>
              </a:pPr>
              <a:t>30.01.2019</a:t>
            </a:fld>
            <a:endParaRPr lang="ru-RU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30A543-F0BA-4121-8F8E-9FF85A46AAC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0135F4-F528-4DD6-9DDE-C38573B41918}" type="datetimeFigureOut">
              <a:rPr lang="ru-RU"/>
              <a:pPr>
                <a:defRPr/>
              </a:pPr>
              <a:t>30.01.2019</a:t>
            </a:fld>
            <a:endParaRPr lang="ru-RU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32A74C-E4DB-474A-937A-365A142EAE1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6D53CE-679F-47F0-8DE3-AF269AE1BD64}" type="datetimeFigureOut">
              <a:rPr lang="ru-RU"/>
              <a:pPr>
                <a:defRPr/>
              </a:pPr>
              <a:t>30.01.2019</a:t>
            </a:fld>
            <a:endParaRPr lang="ru-RU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76806D-4318-413E-AE0F-506A7C7F556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D59882-F221-4C2E-BE9F-2C3862DF646B}" type="datetimeFigureOut">
              <a:rPr lang="ru-RU"/>
              <a:pPr>
                <a:defRPr/>
              </a:pPr>
              <a:t>30.01.2019</a:t>
            </a:fld>
            <a:endParaRPr lang="ru-RU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9ABF5F-6004-402A-BCB4-7BF36C3CD0E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6"/>
          <p:cNvGrpSpPr>
            <a:grpSpLocks/>
          </p:cNvGrpSpPr>
          <p:nvPr/>
        </p:nvGrpSpPr>
        <p:grpSpPr bwMode="auto">
          <a:xfrm>
            <a:off x="-7938" y="-7938"/>
            <a:ext cx="9169401" cy="6873876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90"/>
              <a:ext cx="457221" cy="285317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497" y="4175239"/>
              <a:ext cx="4022902" cy="2683288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1932" y="-529"/>
              <a:ext cx="1219254" cy="6859057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113" y="-529"/>
              <a:ext cx="2270225" cy="686699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452" y="-8468"/>
              <a:ext cx="1947948" cy="6866996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8689" y="3919613"/>
              <a:ext cx="2513124" cy="2938915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180" y="-8468"/>
              <a:ext cx="2143219" cy="6866996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6112" y="-8468"/>
              <a:ext cx="857288" cy="6866996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027" y="-8468"/>
              <a:ext cx="1066847" cy="6866996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59564" y="4894488"/>
              <a:ext cx="1095423" cy="1964040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609600"/>
            <a:ext cx="6348413" cy="132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2160588"/>
            <a:ext cx="6348413" cy="3881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438" y="6042025"/>
            <a:ext cx="6842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60573C2-7AC5-453B-8604-10C42EF9EB48}" type="datetimeFigureOut">
              <a:rPr lang="ru-RU"/>
              <a:pPr>
                <a:defRPr/>
              </a:pPr>
              <a:t>30.01.2019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042025"/>
            <a:ext cx="462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5250" y="6042025"/>
            <a:ext cx="512763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900" smtClean="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6FBBC90E-CFDF-477E-9F8A-FDBCC3218BA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76" r:id="rId1"/>
    <p:sldLayoutId id="2147484563" r:id="rId2"/>
    <p:sldLayoutId id="2147484564" r:id="rId3"/>
    <p:sldLayoutId id="2147484565" r:id="rId4"/>
    <p:sldLayoutId id="2147484566" r:id="rId5"/>
    <p:sldLayoutId id="2147484567" r:id="rId6"/>
    <p:sldLayoutId id="2147484568" r:id="rId7"/>
    <p:sldLayoutId id="2147484569" r:id="rId8"/>
    <p:sldLayoutId id="2147484570" r:id="rId9"/>
    <p:sldLayoutId id="2147484571" r:id="rId10"/>
    <p:sldLayoutId id="2147484577" r:id="rId11"/>
    <p:sldLayoutId id="2147484572" r:id="rId12"/>
    <p:sldLayoutId id="2147484578" r:id="rId13"/>
    <p:sldLayoutId id="2147484573" r:id="rId14"/>
    <p:sldLayoutId id="2147484574" r:id="rId15"/>
    <p:sldLayoutId id="2147484575" r:id="rId16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xfrm>
            <a:off x="5219700" y="4149725"/>
            <a:ext cx="3600450" cy="2159000"/>
          </a:xfrm>
        </p:spPr>
        <p:txBody>
          <a:bodyPr/>
          <a:lstStyle/>
          <a:p>
            <a:r>
              <a:rPr lang="ru-RU" sz="2800" smtClean="0"/>
              <a:t>Воспитатель: Хикматуллина Гульнара Мусавировна</a:t>
            </a:r>
          </a:p>
        </p:txBody>
      </p:sp>
      <p:sp>
        <p:nvSpPr>
          <p:cNvPr id="5123" name="Содержимое 2"/>
          <p:cNvSpPr>
            <a:spLocks noGrp="1"/>
          </p:cNvSpPr>
          <p:nvPr>
            <p:ph idx="1"/>
          </p:nvPr>
        </p:nvSpPr>
        <p:spPr>
          <a:xfrm>
            <a:off x="609600" y="476250"/>
            <a:ext cx="7778750" cy="4248150"/>
          </a:xfrm>
        </p:spPr>
        <p:txBody>
          <a:bodyPr/>
          <a:lstStyle/>
          <a:p>
            <a:r>
              <a:rPr lang="ru-RU" sz="4800" smtClean="0">
                <a:cs typeface="Aharoni" pitchFamily="2" charset="-79"/>
              </a:rPr>
              <a:t>Центр двигательной активности</a:t>
            </a:r>
          </a:p>
          <a:p>
            <a:r>
              <a:rPr lang="ru-RU" sz="4000" smtClean="0">
                <a:cs typeface="Aharoni" pitchFamily="2" charset="-79"/>
              </a:rPr>
              <a:t>в подготовительной группе          №3</a:t>
            </a:r>
          </a:p>
        </p:txBody>
      </p:sp>
      <p:pic>
        <p:nvPicPr>
          <p:cNvPr id="5124" name="Picture 2" descr="D:\ASUS\Desktop\Предметно - разв. среда\20180507_1525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450" y="3429000"/>
            <a:ext cx="3168650" cy="316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Мячи для массажа и развития мелкой моторики</a:t>
            </a:r>
            <a:r>
              <a:rPr lang="ru-RU" altLang="ru-RU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mtClean="0"/>
              <a:t/>
            </a:r>
            <a:br>
              <a:rPr lang="ru-RU" altLang="ru-RU" smtClean="0"/>
            </a:br>
            <a:endParaRPr lang="ru-RU" altLang="ru-RU" smtClean="0"/>
          </a:p>
        </p:txBody>
      </p:sp>
      <p:pic>
        <p:nvPicPr>
          <p:cNvPr id="14339" name="Picture 5" descr="D:\ASUS\Desktop\Предметно - разв. среда\20180507_1531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913" y="2349500"/>
            <a:ext cx="5040312" cy="393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8413" cy="874713"/>
          </a:xfrm>
        </p:spPr>
        <p:txBody>
          <a:bodyPr/>
          <a:lstStyle/>
          <a:p>
            <a:r>
              <a:rPr lang="ru-RU" sz="2800" smtClean="0">
                <a:solidFill>
                  <a:schemeClr val="tx1"/>
                </a:solidFill>
              </a:rPr>
              <a:t> Ракетки. Используем как выносной материал. </a:t>
            </a:r>
          </a:p>
        </p:txBody>
      </p:sp>
      <p:pic>
        <p:nvPicPr>
          <p:cNvPr id="15363" name="Picture 2" descr="D:\ASUS\Downloads\4ZsgZ9hvvm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00113" y="1628775"/>
            <a:ext cx="6192837" cy="4292600"/>
          </a:xfr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8413" cy="1379538"/>
          </a:xfrm>
        </p:spPr>
        <p:txBody>
          <a:bodyPr/>
          <a:lstStyle/>
          <a:p>
            <a:r>
              <a:rPr lang="ru-RU" sz="2400" smtClean="0">
                <a:solidFill>
                  <a:schemeClr val="tx1"/>
                </a:solidFill>
              </a:rPr>
              <a:t>Хоккейная  клюшка и шайба. Используем как выносной материал  для игр и спортивных упражнений.</a:t>
            </a:r>
            <a:br>
              <a:rPr lang="ru-RU" sz="2400" smtClean="0">
                <a:solidFill>
                  <a:schemeClr val="tx1"/>
                </a:solidFill>
              </a:rPr>
            </a:br>
            <a:endParaRPr lang="ru-RU" sz="2400" smtClean="0">
              <a:solidFill>
                <a:schemeClr val="tx1"/>
              </a:solidFill>
            </a:endParaRPr>
          </a:p>
        </p:txBody>
      </p:sp>
      <p:pic>
        <p:nvPicPr>
          <p:cNvPr id="16387" name="Picture 2" descr="D:\ASUS\Downloads\06U-z8d0b3g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196975" y="2160588"/>
            <a:ext cx="5173663" cy="3881437"/>
          </a:xfr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>
          <a:xfrm>
            <a:off x="611188" y="404813"/>
            <a:ext cx="7848600" cy="1066800"/>
          </a:xfrm>
        </p:spPr>
        <p:txBody>
          <a:bodyPr/>
          <a:lstStyle/>
          <a:p>
            <a:r>
              <a:rPr lang="ru-RU" sz="2400" smtClean="0">
                <a:solidFill>
                  <a:schemeClr val="tx1"/>
                </a:solidFill>
              </a:rPr>
              <a:t>«Шапки – маски»</a:t>
            </a:r>
            <a:r>
              <a:rPr lang="ru-RU" sz="24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д</a:t>
            </a:r>
            <a:r>
              <a:rPr lang="ru-RU" altLang="ru-RU" sz="24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ля подвижных и  малоподвижных игр.</a:t>
            </a:r>
            <a:r>
              <a:rPr lang="ru-RU" sz="2400" smtClean="0"/>
              <a:t> </a:t>
            </a:r>
            <a:r>
              <a:rPr lang="ru-RU" sz="24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Используют для подвижных игр</a:t>
            </a:r>
            <a:r>
              <a:rPr lang="en-GB" sz="24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r>
              <a:rPr lang="ru-RU" sz="24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создаётся эмоциональный  настрой, развивается фантазия</a:t>
            </a:r>
            <a:endParaRPr lang="ru-RU" altLang="ru-RU" sz="240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ÐÐ° ÐºÐ°ÑÑÐ¸Ð½ÐºÐµ Ð´ÐµÑÐ¸ Ð¸Ð³ÑÐ°ÑÑ Ð² Ð¿Ð»ÑÐ¶Ð½ÑÐ¹ Ð²Ð¾Ð»ÐµÐ¹Ð±Ð¾Ð»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466725"/>
            <a:ext cx="9753600" cy="732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Содержимое 2"/>
          <p:cNvSpPr>
            <a:spLocks noGrp="1"/>
          </p:cNvSpPr>
          <p:nvPr>
            <p:ph idx="1"/>
          </p:nvPr>
        </p:nvSpPr>
        <p:spPr>
          <a:xfrm>
            <a:off x="900113" y="908050"/>
            <a:ext cx="7488237" cy="3960813"/>
          </a:xfrm>
        </p:spPr>
        <p:txBody>
          <a:bodyPr/>
          <a:lstStyle/>
          <a:p>
            <a:pPr>
              <a:buFont typeface="Wingdings 3" pitchFamily="18" charset="2"/>
              <a:buNone/>
            </a:pPr>
            <a:endParaRPr lang="ru-RU" smtClean="0"/>
          </a:p>
          <a:p>
            <a:pPr>
              <a:buFont typeface="Wingdings 3" pitchFamily="18" charset="2"/>
              <a:buNone/>
            </a:pPr>
            <a:endParaRPr lang="ru-RU" smtClean="0"/>
          </a:p>
          <a:p>
            <a:pPr>
              <a:buFont typeface="Wingdings 3" pitchFamily="18" charset="2"/>
              <a:buNone/>
            </a:pPr>
            <a:endParaRPr lang="ru-RU" smtClean="0"/>
          </a:p>
          <a:p>
            <a:pPr>
              <a:buFont typeface="Wingdings 3" pitchFamily="18" charset="2"/>
              <a:buNone/>
            </a:pPr>
            <a:endParaRPr lang="ru-RU" smtClean="0"/>
          </a:p>
          <a:p>
            <a:pPr algn="ctr">
              <a:buFont typeface="Wingdings 3" pitchFamily="18" charset="2"/>
              <a:buNone/>
            </a:pPr>
            <a:endParaRPr lang="ru-RU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2555776" y="5805264"/>
            <a:ext cx="6336704" cy="70788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  <a:scene3d>
              <a:camera prst="perspectiveRelaxedModerately"/>
              <a:lightRig rig="threePt" dir="t"/>
            </a:scene3d>
          </a:bodyPr>
          <a:lstStyle/>
          <a:p>
            <a:pPr algn="ctr">
              <a:defRPr/>
            </a:pPr>
            <a:r>
              <a:rPr lang="ru-RU" sz="40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Спасибо за внимание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smtClean="0">
                <a:solidFill>
                  <a:schemeClr val="tx1"/>
                </a:solidFill>
              </a:rPr>
              <a:t>Цель: Формировать потребность  в ежедневной двигательной деятельности.</a:t>
            </a:r>
          </a:p>
        </p:txBody>
      </p:sp>
      <p:sp>
        <p:nvSpPr>
          <p:cNvPr id="6147" name="Содержимое 2"/>
          <p:cNvSpPr>
            <a:spLocks noGrp="1"/>
          </p:cNvSpPr>
          <p:nvPr>
            <p:ph idx="1"/>
          </p:nvPr>
        </p:nvSpPr>
        <p:spPr>
          <a:xfrm>
            <a:off x="609600" y="1484313"/>
            <a:ext cx="6348413" cy="4897437"/>
          </a:xfrm>
        </p:spPr>
        <p:txBody>
          <a:bodyPr/>
          <a:lstStyle/>
          <a:p>
            <a:pPr>
              <a:buFont typeface="Wingdings 3" pitchFamily="18" charset="2"/>
              <a:buNone/>
            </a:pPr>
            <a:r>
              <a:rPr lang="ru-RU" smtClean="0"/>
              <a:t>Задачи: </a:t>
            </a:r>
          </a:p>
          <a:p>
            <a:r>
              <a:rPr lang="ru-RU" smtClean="0"/>
              <a:t>Совершенствовать технику основных движений, добиваясь естественности, легкости, точности, выразительности их выполнения.</a:t>
            </a:r>
          </a:p>
          <a:p>
            <a:r>
              <a:rPr lang="ru-RU" smtClean="0"/>
              <a:t>Развивать психофизические качества: силу, быстроту, выносливость, ловкость, гибкость.</a:t>
            </a:r>
          </a:p>
          <a:p>
            <a:r>
              <a:rPr lang="ru-RU" smtClean="0"/>
              <a:t>Закреплять навыки выполнения спортивных упражнений.</a:t>
            </a:r>
          </a:p>
          <a:p>
            <a:r>
              <a:rPr lang="ru-RU" smtClean="0"/>
              <a:t>Способствовать полноценному и всестороннему развитию и воспитанию двигательной активности детей.</a:t>
            </a:r>
          </a:p>
          <a:p>
            <a:r>
              <a:rPr lang="ru-RU" smtClean="0"/>
              <a:t>Разнообразить двигательную активность детей с помощью дополнительного оборудования.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4610100" cy="2027238"/>
          </a:xfrm>
        </p:spPr>
        <p:txBody>
          <a:bodyPr/>
          <a:lstStyle/>
          <a:p>
            <a:r>
              <a:rPr lang="ru-RU" sz="2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Кегли . Для развития глазомера и меткости, как ориентиры в упражнениях и подвижных играх.</a:t>
            </a:r>
            <a:r>
              <a:rPr lang="ru-RU" sz="2800" smtClean="0">
                <a:solidFill>
                  <a:schemeClr val="tx1"/>
                </a:solidFill>
              </a:rPr>
              <a:t> </a:t>
            </a:r>
          </a:p>
        </p:txBody>
      </p:sp>
      <p:pic>
        <p:nvPicPr>
          <p:cNvPr id="7171" name="Picture 2" descr="D:\ASUS\Desktop\Предметно - разв. среда\20180507_15290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84213" y="2781300"/>
            <a:ext cx="2909887" cy="3881438"/>
          </a:xfrm>
          <a:noFill/>
        </p:spPr>
      </p:pic>
      <p:pic>
        <p:nvPicPr>
          <p:cNvPr id="7172" name="Picture 4" descr="D:\ASUS\Downloads\EZ5XmMaLvY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4300" y="3213100"/>
            <a:ext cx="3600450" cy="256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>
          <a:xfrm>
            <a:off x="611188" y="476250"/>
            <a:ext cx="6348412" cy="1512888"/>
          </a:xfrm>
        </p:spPr>
        <p:txBody>
          <a:bodyPr/>
          <a:lstStyle/>
          <a:p>
            <a:r>
              <a:rPr lang="ru-RU" sz="2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Кольцеброс.</a:t>
            </a:r>
            <a:br>
              <a:rPr lang="ru-RU" sz="2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Для развития глазомера и меткости.</a:t>
            </a:r>
            <a:endParaRPr lang="ru-RU" sz="2800" smtClean="0"/>
          </a:p>
        </p:txBody>
      </p:sp>
      <p:pic>
        <p:nvPicPr>
          <p:cNvPr id="8195" name="Picture 3" descr="D:\ASUS\Desktop\Предметно - разв. среда\20180507_15293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8313" y="2276475"/>
            <a:ext cx="3240087" cy="3881438"/>
          </a:xfrm>
          <a:noFill/>
        </p:spPr>
      </p:pic>
      <p:pic>
        <p:nvPicPr>
          <p:cNvPr id="8196" name="Picture 4" descr="https://img.shopliga.ru/241111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275" y="2420938"/>
            <a:ext cx="3600450" cy="3671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>
          <a:xfrm>
            <a:off x="611188" y="404813"/>
            <a:ext cx="6348412" cy="1681162"/>
          </a:xfrm>
        </p:spPr>
        <p:txBody>
          <a:bodyPr/>
          <a:lstStyle/>
          <a:p>
            <a:r>
              <a:rPr lang="ru-RU" sz="2400" smtClean="0">
                <a:solidFill>
                  <a:schemeClr val="tx1"/>
                </a:solidFill>
              </a:rPr>
              <a:t>«Мешочки» (наполненные песком) используются для развития силы рук, для занятия ОРУ, для метания, а также для удержания равновесия.</a:t>
            </a:r>
            <a:r>
              <a:rPr lang="ru-RU" smtClean="0"/>
              <a:t/>
            </a:r>
            <a:br>
              <a:rPr lang="ru-RU" smtClean="0"/>
            </a:br>
            <a:endParaRPr lang="ru-RU" smtClean="0"/>
          </a:p>
        </p:txBody>
      </p:sp>
      <p:pic>
        <p:nvPicPr>
          <p:cNvPr id="9219" name="Picture 3" descr="D:\ASUS\Desktop\Предметно - разв. среда\20180507_15320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042988" y="2492375"/>
            <a:ext cx="5175250" cy="3881438"/>
          </a:xfr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8413" cy="1306513"/>
          </a:xfrm>
        </p:spPr>
        <p:txBody>
          <a:bodyPr/>
          <a:lstStyle/>
          <a:p>
            <a:r>
              <a:rPr lang="ru-RU" sz="2800" smtClean="0">
                <a:solidFill>
                  <a:schemeClr val="tx1"/>
                </a:solidFill>
              </a:rPr>
              <a:t>Обручи и скакалки.</a:t>
            </a:r>
            <a:br>
              <a:rPr lang="ru-RU" sz="2800" smtClean="0">
                <a:solidFill>
                  <a:schemeClr val="tx1"/>
                </a:solidFill>
              </a:rPr>
            </a:br>
            <a:r>
              <a:rPr lang="ru-RU" sz="2800" smtClean="0">
                <a:solidFill>
                  <a:schemeClr val="tx1"/>
                </a:solidFill>
              </a:rPr>
              <a:t>Для игр и упражнений с прыжками.</a:t>
            </a:r>
          </a:p>
        </p:txBody>
      </p:sp>
      <p:pic>
        <p:nvPicPr>
          <p:cNvPr id="10243" name="Picture 2" descr="D:\ASUS\Desktop\Предметно - разв. среда\20180507_16182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95288" y="2276475"/>
            <a:ext cx="2520950" cy="3384550"/>
          </a:xfrm>
          <a:noFill/>
        </p:spPr>
      </p:pic>
      <p:pic>
        <p:nvPicPr>
          <p:cNvPr id="10244" name="Picture 2" descr="D:\ASUS\Downloads\dJ97fxyg7c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113" y="2781300"/>
            <a:ext cx="4176712" cy="338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Дорожки здоровья. Для профилактики плоскостопия</a:t>
            </a:r>
          </a:p>
        </p:txBody>
      </p:sp>
      <p:pic>
        <p:nvPicPr>
          <p:cNvPr id="11267" name="Picture 5" descr="D:\ASUS\Desktop\Предметно - разв. среда\20180507_1622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2565400"/>
            <a:ext cx="2232025" cy="3671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8" name="Picture 6" descr="D:\ASUS\Desktop\Предметно - разв. среда\20180507_16225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2138" y="2565400"/>
            <a:ext cx="2303462" cy="363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7" descr="D:\ASUS\Desktop\Предметно - разв. среда\20180507_16222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7400" y="2492375"/>
            <a:ext cx="2305050" cy="370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>
          <a:xfrm>
            <a:off x="609600" y="260350"/>
            <a:ext cx="6348413" cy="1368425"/>
          </a:xfrm>
        </p:spPr>
        <p:txBody>
          <a:bodyPr/>
          <a:lstStyle/>
          <a:p>
            <a:r>
              <a:rPr lang="ru-RU" sz="2800" smtClean="0">
                <a:solidFill>
                  <a:schemeClr val="tx1"/>
                </a:solidFill>
              </a:rPr>
              <a:t>Флажки, ленточки, платочки.</a:t>
            </a:r>
            <a:br>
              <a:rPr lang="ru-RU" sz="2800" smtClean="0">
                <a:solidFill>
                  <a:schemeClr val="tx1"/>
                </a:solidFill>
              </a:rPr>
            </a:br>
            <a:r>
              <a:rPr lang="ru-RU" sz="2800" smtClean="0">
                <a:solidFill>
                  <a:schemeClr val="tx1"/>
                </a:solidFill>
              </a:rPr>
              <a:t>Для выполнения общеразвивающих упражнений </a:t>
            </a:r>
          </a:p>
        </p:txBody>
      </p:sp>
      <p:pic>
        <p:nvPicPr>
          <p:cNvPr id="12291" name="Picture 2" descr="D:\ASUS\Desktop\Предметно - разв. среда\20180507_15302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23850" y="1700213"/>
            <a:ext cx="2232025" cy="2592387"/>
          </a:xfrm>
          <a:noFill/>
        </p:spPr>
      </p:pic>
      <p:pic>
        <p:nvPicPr>
          <p:cNvPr id="12292" name="Picture 4" descr="D:\ASUS\Desktop\Предметно - разв. среда\20180507_15332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263" y="1700213"/>
            <a:ext cx="2232025" cy="309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2" descr="D:\ASUS\Desktop\Предметно - разв. среда\20180507_15341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47813" y="4437063"/>
            <a:ext cx="3024187" cy="208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smtClean="0">
                <a:solidFill>
                  <a:schemeClr val="tx1"/>
                </a:solidFill>
              </a:rPr>
              <a:t>«Шнурки» используем  для занятий ОРУ и подвижных игр, тренировки мышц плечевого пояса, рук и ног.</a:t>
            </a:r>
            <a:r>
              <a:rPr lang="ru-RU" smtClean="0"/>
              <a:t/>
            </a:r>
            <a:br>
              <a:rPr lang="ru-RU" smtClean="0"/>
            </a:br>
            <a:endParaRPr lang="ru-RU" smtClean="0"/>
          </a:p>
        </p:txBody>
      </p:sp>
      <p:pic>
        <p:nvPicPr>
          <p:cNvPr id="13315" name="Picture 2" descr="D:\ASUS\Desktop\Предметно - разв. среда\20180507_15323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8313" y="2205038"/>
            <a:ext cx="3240087" cy="3881437"/>
          </a:xfrm>
          <a:noFill/>
        </p:spPr>
      </p:pic>
      <p:pic>
        <p:nvPicPr>
          <p:cNvPr id="13316" name="Picture 3" descr="D:\ASUS\Desktop\Предметно - разв. среда\20180507_15324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738" y="2205038"/>
            <a:ext cx="3300412" cy="3887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9B2AB81AA047FA46948E34DC48520B76" ma:contentTypeVersion="0" ma:contentTypeDescription="Создание документа." ma:contentTypeScope="" ma:versionID="328f144c7913c8a09f634dfe61f50520">
  <xsd:schema xmlns:xsd="http://www.w3.org/2001/XMLSchema" xmlns:p="http://schemas.microsoft.com/office/2006/metadata/properties" targetNamespace="http://schemas.microsoft.com/office/2006/metadata/properties" ma:root="true" ma:fieldsID="675046c3b3c761a0fb0d20c775fe9c3c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содержимого" ma:readOnly="true"/>
        <xsd:element ref="dc:title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p:properties xmlns:p="http://schemas.microsoft.com/office/2006/metadata/properties" xmlns:xsi="http://www.w3.org/2001/XMLSchema-instance">
  <documentManagement/>
</p:properties>
</file>

<file path=customXml/itemProps1.xml><?xml version="1.0" encoding="utf-8"?>
<ds:datastoreItem xmlns:ds="http://schemas.openxmlformats.org/officeDocument/2006/customXml" ds:itemID="{3EAB2C35-4CBE-4282-9F82-77CE070AFF0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2.xml><?xml version="1.0" encoding="utf-8"?>
<ds:datastoreItem xmlns:ds="http://schemas.openxmlformats.org/officeDocument/2006/customXml" ds:itemID="{721BF627-4646-4637-8DE5-01CE2BB885A5}">
  <ds:schemaRefs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1635</TotalTime>
  <Words>215</Words>
  <Application>Microsoft Office PowerPoint</Application>
  <PresentationFormat>Экран (4:3)</PresentationFormat>
  <Paragraphs>25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1" baseType="lpstr">
      <vt:lpstr>Arial</vt:lpstr>
      <vt:lpstr>Trebuchet MS</vt:lpstr>
      <vt:lpstr>Wingdings 3</vt:lpstr>
      <vt:lpstr>Calibri</vt:lpstr>
      <vt:lpstr>Aharoni</vt:lpstr>
      <vt:lpstr>Times New Roman</vt:lpstr>
      <vt:lpstr>Грань</vt:lpstr>
      <vt:lpstr>Воспитатель: Хикматуллина Гульнара Мусавировна</vt:lpstr>
      <vt:lpstr>Цель: Формировать потребность  в ежедневной двигательной деятельности.</vt:lpstr>
      <vt:lpstr>Кегли . Для развития глазомера и меткости, как ориентиры в упражнениях и подвижных играх. </vt:lpstr>
      <vt:lpstr>Кольцеброс. Для развития глазомера и меткости.</vt:lpstr>
      <vt:lpstr>«Мешочки» (наполненные песком) используются для развития силы рук, для занятия ОРУ, для метания, а также для удержания равновесия. </vt:lpstr>
      <vt:lpstr>Обручи и скакалки. Для игр и упражнений с прыжками.</vt:lpstr>
      <vt:lpstr>Дорожки здоровья. Для профилактики плоскостопия</vt:lpstr>
      <vt:lpstr>Флажки, ленточки, платочки. Для выполнения общеразвивающих упражнений </vt:lpstr>
      <vt:lpstr>«Шнурки» используем  для занятий ОРУ и подвижных игр, тренировки мышц плечевого пояса, рук и ног. </vt:lpstr>
      <vt:lpstr>Мячи для массажа и развития мелкой моторики  </vt:lpstr>
      <vt:lpstr> Ракетки. Используем как выносной материал. </vt:lpstr>
      <vt:lpstr>Хоккейная  клюшка и шайба. Используем как выносной материал  для игр и спортивных упражнений. </vt:lpstr>
      <vt:lpstr>«Шапки – маски» для подвижных и  малоподвижных игр. Используют для подвижных игр; создаётся эмоциональный  настрой, развивается фантазия</vt:lpstr>
      <vt:lpstr>Слайд 14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Заголовок слайда</dc:title>
  <dc:creator>Customer</dc:creator>
  <cp:lastModifiedBy>User1</cp:lastModifiedBy>
  <cp:revision>179</cp:revision>
  <dcterms:created xsi:type="dcterms:W3CDTF">2013-10-29T02:58:32Z</dcterms:created>
  <dcterms:modified xsi:type="dcterms:W3CDTF">2019-01-30T17:21:50Z</dcterms:modified>
</cp:coreProperties>
</file>