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2" r:id="rId7"/>
    <p:sldId id="260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6" autoAdjust="0"/>
    <p:restoredTop sz="94660"/>
  </p:normalViewPr>
  <p:slideViewPr>
    <p:cSldViewPr snapToGrid="0">
      <p:cViewPr varScale="1">
        <p:scale>
          <a:sx n="88" d="100"/>
          <a:sy n="88" d="100"/>
        </p:scale>
        <p:origin x="5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F8FC-058A-41DC-8276-19D3E251C6FF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FD5F-BC8D-4398-8687-F2384A4B6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351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F8FC-058A-41DC-8276-19D3E251C6FF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FD5F-BC8D-4398-8687-F2384A4B6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704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F8FC-058A-41DC-8276-19D3E251C6FF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FD5F-BC8D-4398-8687-F2384A4B6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069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F8FC-058A-41DC-8276-19D3E251C6FF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FD5F-BC8D-4398-8687-F2384A4B6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37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F8FC-058A-41DC-8276-19D3E251C6FF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FD5F-BC8D-4398-8687-F2384A4B6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38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F8FC-058A-41DC-8276-19D3E251C6FF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FD5F-BC8D-4398-8687-F2384A4B6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232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F8FC-058A-41DC-8276-19D3E251C6FF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FD5F-BC8D-4398-8687-F2384A4B6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852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F8FC-058A-41DC-8276-19D3E251C6FF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FD5F-BC8D-4398-8687-F2384A4B6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416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F8FC-058A-41DC-8276-19D3E251C6FF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FD5F-BC8D-4398-8687-F2384A4B6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83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F8FC-058A-41DC-8276-19D3E251C6FF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FD5F-BC8D-4398-8687-F2384A4B6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195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F8FC-058A-41DC-8276-19D3E251C6FF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FD5F-BC8D-4398-8687-F2384A4B6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868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EF8FC-058A-41DC-8276-19D3E251C6FF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3FD5F-BC8D-4398-8687-F2384A4B6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96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644435"/>
            <a:ext cx="9144000" cy="5573486"/>
          </a:xfrm>
        </p:spPr>
        <p:txBody>
          <a:bodyPr/>
          <a:lstStyle/>
          <a:p>
            <a:endParaRPr lang="ru-RU" dirty="0" smtClean="0"/>
          </a:p>
          <a:p>
            <a:endParaRPr lang="ru-RU" sz="4800" dirty="0" smtClean="0"/>
          </a:p>
          <a:p>
            <a:endParaRPr lang="ru-RU" sz="4800" dirty="0" smtClean="0"/>
          </a:p>
          <a:p>
            <a:r>
              <a:rPr lang="ru-RU" sz="4800" dirty="0" smtClean="0"/>
              <a:t>Лепка «Праздничный салют»</a:t>
            </a:r>
          </a:p>
          <a:p>
            <a:r>
              <a:rPr lang="ru-RU" dirty="0" smtClean="0"/>
              <a:t>Группа раннего возраста</a:t>
            </a:r>
          </a:p>
          <a:p>
            <a:r>
              <a:rPr lang="ru-RU" dirty="0"/>
              <a:t> </a:t>
            </a:r>
            <a:r>
              <a:rPr lang="ru-RU" dirty="0" smtClean="0"/>
              <a:t>           </a:t>
            </a:r>
          </a:p>
          <a:p>
            <a:r>
              <a:rPr lang="ru-RU" dirty="0"/>
              <a:t> </a:t>
            </a:r>
            <a:r>
              <a:rPr lang="ru-RU" dirty="0" smtClean="0"/>
              <a:t>           Воспитатель </a:t>
            </a:r>
          </a:p>
          <a:p>
            <a:pPr algn="r"/>
            <a:r>
              <a:rPr lang="ru-RU" dirty="0" err="1" smtClean="0"/>
              <a:t>Хикматуллина</a:t>
            </a:r>
            <a:r>
              <a:rPr lang="ru-RU" dirty="0" smtClean="0"/>
              <a:t> Гульнара </a:t>
            </a:r>
            <a:r>
              <a:rPr lang="ru-RU" dirty="0" err="1" smtClean="0"/>
              <a:t>Мусавировна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0385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5" y="0"/>
            <a:ext cx="12157166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1" y="1045029"/>
            <a:ext cx="7243354" cy="513193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Цель. Формирование навыков работы с пластилином, пробуждение интереса к лепке.</a:t>
            </a:r>
          </a:p>
          <a:p>
            <a:endParaRPr lang="ru-RU" dirty="0" smtClean="0"/>
          </a:p>
          <a:p>
            <a:pPr>
              <a:spcBef>
                <a:spcPts val="0"/>
              </a:spcBef>
            </a:pPr>
            <a:r>
              <a:rPr lang="ru-RU" dirty="0" smtClean="0"/>
              <a:t>Задачи.</a:t>
            </a:r>
            <a:r>
              <a:rPr lang="ru-RU" dirty="0"/>
              <a:t> </a:t>
            </a:r>
            <a:r>
              <a:rPr lang="ru-RU" dirty="0" smtClean="0"/>
              <a:t>Способствовать  умению </a:t>
            </a:r>
            <a:r>
              <a:rPr lang="ru-RU" dirty="0"/>
              <a:t>детей отщипывать маленькие кусочки пластилина от куска и скатывать из них шарики диаметром 7-10 мм, надавливающим движением указательного пальца размазывать пластилин на картоне, располагать шарики на равном расстоянии друг от </a:t>
            </a:r>
            <a:r>
              <a:rPr lang="ru-RU" dirty="0" smtClean="0"/>
              <a:t>друга.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 </a:t>
            </a:r>
            <a:r>
              <a:rPr lang="ru-RU" dirty="0" smtClean="0"/>
              <a:t>  Развивать </a:t>
            </a:r>
            <a:r>
              <a:rPr lang="ru-RU" dirty="0"/>
              <a:t>мелкую </a:t>
            </a:r>
            <a:r>
              <a:rPr lang="ru-RU" dirty="0" smtClean="0"/>
              <a:t>моторику рук.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   Воспитывать самостоятельность.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9520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77" y="69669"/>
            <a:ext cx="12043954" cy="6788331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19201"/>
            <a:ext cx="8758646" cy="287382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dirty="0" smtClean="0"/>
              <a:t>Средства реализации. Листы </a:t>
            </a:r>
            <a:r>
              <a:rPr lang="ru-RU" dirty="0"/>
              <a:t>картона </a:t>
            </a:r>
            <a:r>
              <a:rPr lang="ru-RU" dirty="0" smtClean="0"/>
              <a:t>черного (синего, голубого, фиолетового) цвета; </a:t>
            </a:r>
            <a:r>
              <a:rPr lang="ru-RU" dirty="0"/>
              <a:t>пластилин ярких цветов в брусках; пластилин, скатанный в шарики диаметром около 7 </a:t>
            </a:r>
            <a:r>
              <a:rPr lang="ru-RU" dirty="0" smtClean="0"/>
              <a:t>мм. Картинка с изображением салюта для наглядного восприятия.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7006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0"/>
            <a:ext cx="12104914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35429"/>
            <a:ext cx="8453846" cy="574153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Начните </a:t>
            </a:r>
            <a:r>
              <a:rPr lang="ru-RU" dirty="0"/>
              <a:t>занятие с </a:t>
            </a:r>
            <a:r>
              <a:rPr lang="ru-RU" dirty="0" smtClean="0"/>
              <a:t>беседы и стихотворения.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Все празднику рады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>и песни поют,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>а в небе вечернем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>сверкает салют.</a:t>
            </a:r>
            <a:endParaRPr lang="ru-RU" b="1" dirty="0" smtClean="0"/>
          </a:p>
          <a:p>
            <a:pPr marL="0" indent="0">
              <a:buNone/>
            </a:pPr>
            <a:r>
              <a:rPr lang="ru-RU" dirty="0" smtClean="0"/>
              <a:t>-Ты видел </a:t>
            </a:r>
            <a:r>
              <a:rPr lang="ru-RU" dirty="0"/>
              <a:t>праздничный салют?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-Расскажи, </a:t>
            </a:r>
            <a:r>
              <a:rPr lang="ru-RU" dirty="0"/>
              <a:t>каким бывает салют </a:t>
            </a:r>
            <a:r>
              <a:rPr lang="ru-RU" i="1" dirty="0"/>
              <a:t>(яркий, сверкающий</a:t>
            </a:r>
            <a:r>
              <a:rPr lang="ru-RU" i="1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516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463" y="0"/>
            <a:ext cx="11965577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96389"/>
            <a:ext cx="9037320" cy="58608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Дайте ребенку картон и пластилин в брусках. </a:t>
            </a:r>
          </a:p>
          <a:p>
            <a:pPr marL="0" indent="0">
              <a:buNone/>
            </a:pPr>
            <a:r>
              <a:rPr lang="ru-RU" dirty="0" smtClean="0"/>
              <a:t>Предложите сделать пластилиновые шарики: отщипывая маленькие кусочки пластилина, большим и указательным пальцами правой руки скатать из них шарики.</a:t>
            </a:r>
            <a:br>
              <a:rPr lang="ru-RU" dirty="0" smtClean="0"/>
            </a:b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929746" y="2327366"/>
            <a:ext cx="3365862" cy="488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04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96389"/>
            <a:ext cx="9742714" cy="568057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Попросите взять один шарик и расположить в верхней части листа, затем надавить на шарик указательным пальцем и движением сверху вниз размазать его на картоне. Чтобы ребенок ощутил движение, следует взять руку ребенка в свою и действовать его рукой</a:t>
            </a:r>
            <a:r>
              <a:rPr lang="ru-RU" dirty="0" smtClean="0"/>
              <a:t>.</a:t>
            </a:r>
            <a:r>
              <a:rPr lang="ru-RU" dirty="0"/>
              <a:t> В дальнейшем предложите </a:t>
            </a:r>
            <a:r>
              <a:rPr lang="ru-RU" dirty="0" smtClean="0"/>
              <a:t>ребенку </a:t>
            </a:r>
            <a:r>
              <a:rPr lang="ru-RU" dirty="0"/>
              <a:t>работать самостоятельно.</a:t>
            </a:r>
            <a:br>
              <a:rPr lang="ru-RU" dirty="0"/>
            </a:br>
            <a:r>
              <a:rPr lang="ru-RU" dirty="0" smtClean="0"/>
              <a:t>Те </a:t>
            </a:r>
            <a:r>
              <a:rPr lang="ru-RU" dirty="0"/>
              <a:t>же действия следует произвести с остальными шариками.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/>
              <a:t>Вот одна вспышка салюта — красная. Давай сделаем такую картинку, чтобы в небе было много огоньков разного цвета. </a:t>
            </a:r>
          </a:p>
        </p:txBody>
      </p:sp>
    </p:spTree>
    <p:extLst>
      <p:ext uri="{BB962C8B-B14F-4D97-AF65-F5344CB8AC3E}">
        <p14:creationId xmlns:p14="http://schemas.microsoft.com/office/powerpoint/2010/main" val="2290506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3794" y="322217"/>
            <a:ext cx="8865325" cy="6209212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    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Вот </a:t>
            </a:r>
            <a:r>
              <a:rPr lang="ru-RU" dirty="0"/>
              <a:t>какой красивый салют получился у </a:t>
            </a:r>
            <a:r>
              <a:rPr lang="ru-RU" dirty="0" smtClean="0"/>
              <a:t>нас!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195611" y="-378825"/>
            <a:ext cx="5022949" cy="7297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560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09282"/>
            <a:ext cx="10515600" cy="5867681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5400" dirty="0" smtClean="0">
                <a:latin typeface="Bookman Old Style" panose="02050604050505020204" pitchFamily="18" charset="0"/>
              </a:rPr>
              <a:t>Творческих </a:t>
            </a:r>
            <a:r>
              <a:rPr lang="ru-RU" sz="5400" dirty="0" smtClean="0">
                <a:latin typeface="Bookman Old Style" panose="02050604050505020204" pitchFamily="18" charset="0"/>
              </a:rPr>
              <a:t>успехов!</a:t>
            </a:r>
            <a:endParaRPr lang="ru-RU" sz="5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893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210</Words>
  <Application>Microsoft Office PowerPoint</Application>
  <PresentationFormat>Широкоэкранный</PresentationFormat>
  <Paragraphs>48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Bookman Old Style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16</cp:revision>
  <dcterms:created xsi:type="dcterms:W3CDTF">2020-05-07T06:25:07Z</dcterms:created>
  <dcterms:modified xsi:type="dcterms:W3CDTF">2020-05-07T18:11:33Z</dcterms:modified>
</cp:coreProperties>
</file>