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4" r:id="rId5"/>
    <p:sldId id="258" r:id="rId6"/>
    <p:sldId id="269" r:id="rId7"/>
    <p:sldId id="260" r:id="rId8"/>
    <p:sldId id="266" r:id="rId9"/>
    <p:sldId id="261" r:id="rId10"/>
    <p:sldId id="267" r:id="rId11"/>
    <p:sldId id="262" r:id="rId12"/>
    <p:sldId id="268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24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37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2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47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1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0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5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7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03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28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D85F4-66BC-4CDE-A8E1-0D0169038E97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71D3-A115-4475-9723-D20A4BA6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61"/>
            <a:ext cx="12192000" cy="686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047998"/>
            <a:ext cx="3606320" cy="3617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55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531" y="1076190"/>
            <a:ext cx="4607651" cy="4349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16" y="4107901"/>
            <a:ext cx="1109568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531" y="1076190"/>
            <a:ext cx="4607651" cy="4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73360_6-p-temno-goluboi-fon-so-zvezdam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108" t="5419" r="22534" b="6966"/>
          <a:stretch/>
        </p:blipFill>
        <p:spPr>
          <a:xfrm>
            <a:off x="2471056" y="740228"/>
            <a:ext cx="5802087" cy="5573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21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3360_6-p-temno-goluboi-fon-so-zvezdam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3"/>
            <a:ext cx="12192000" cy="68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931" y="0"/>
            <a:ext cx="708006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13815">
            <a:off x="8850160" y="4261601"/>
            <a:ext cx="705573" cy="9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3360_6-p-temno-goluboi-fon-so-zvezdam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3"/>
            <a:ext cx="12192000" cy="68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931" y="0"/>
            <a:ext cx="7080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773360_6-p-temno-goluboi-fon-so-zvezdam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884" t="18370" r="17251" b="18232"/>
          <a:stretch/>
        </p:blipFill>
        <p:spPr>
          <a:xfrm>
            <a:off x="4859347" y="1693737"/>
            <a:ext cx="3239623" cy="3052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404" y="3128370"/>
            <a:ext cx="701469" cy="6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2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773360_6-p-temno-goluboi-fon-so-zvezdam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884" t="18370" r="17251" b="18232"/>
          <a:stretch/>
        </p:blipFill>
        <p:spPr>
          <a:xfrm>
            <a:off x="4859347" y="1693737"/>
            <a:ext cx="3239623" cy="3052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74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130" y="3755939"/>
            <a:ext cx="181356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047998"/>
            <a:ext cx="3606320" cy="3617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160" y="3505200"/>
            <a:ext cx="1109568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Гульнара</dc:creator>
  <cp:lastModifiedBy>Гульнара</cp:lastModifiedBy>
  <cp:revision>13</cp:revision>
  <dcterms:created xsi:type="dcterms:W3CDTF">2023-03-28T05:17:05Z</dcterms:created>
  <dcterms:modified xsi:type="dcterms:W3CDTF">2023-04-07T04:28:31Z</dcterms:modified>
</cp:coreProperties>
</file>