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7" r:id="rId4"/>
    <p:sldId id="269" r:id="rId5"/>
    <p:sldId id="258" r:id="rId6"/>
    <p:sldId id="270" r:id="rId7"/>
    <p:sldId id="259" r:id="rId8"/>
    <p:sldId id="260" r:id="rId9"/>
    <p:sldId id="261" r:id="rId10"/>
    <p:sldId id="263" r:id="rId11"/>
    <p:sldId id="262" r:id="rId12"/>
    <p:sldId id="264" r:id="rId13"/>
    <p:sldId id="272" r:id="rId14"/>
    <p:sldId id="265" r:id="rId15"/>
    <p:sldId id="266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2" autoAdjust="0"/>
    <p:restoredTop sz="86420" autoAdjust="0"/>
  </p:normalViewPr>
  <p:slideViewPr>
    <p:cSldViewPr>
      <p:cViewPr varScale="1">
        <p:scale>
          <a:sx n="59" d="100"/>
          <a:sy n="59" d="100"/>
        </p:scale>
        <p:origin x="-119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E42-604C-49A9-9084-0000BE3463F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6D6D-7BE2-4271-BFFA-1522C89F6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E42-604C-49A9-9084-0000BE3463F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6D6D-7BE2-4271-BFFA-1522C89F6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E42-604C-49A9-9084-0000BE3463F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6D6D-7BE2-4271-BFFA-1522C89F6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E42-604C-49A9-9084-0000BE3463F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6D6D-7BE2-4271-BFFA-1522C89F6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E42-604C-49A9-9084-0000BE3463F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6D6D-7BE2-4271-BFFA-1522C89F6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E42-604C-49A9-9084-0000BE3463F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6D6D-7BE2-4271-BFFA-1522C89F6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E42-604C-49A9-9084-0000BE3463F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6D6D-7BE2-4271-BFFA-1522C89F6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E42-604C-49A9-9084-0000BE3463F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6D6D-7BE2-4271-BFFA-1522C89F6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E42-604C-49A9-9084-0000BE3463F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6D6D-7BE2-4271-BFFA-1522C89F6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E42-604C-49A9-9084-0000BE3463F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6D6D-7BE2-4271-BFFA-1522C89F6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E42-604C-49A9-9084-0000BE3463F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6D6D-7BE2-4271-BFFA-1522C89F6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C5E42-604C-49A9-9084-0000BE3463F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E6D6D-7BE2-4271-BFFA-1522C89F6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SUS\Desktop\&#1074;&#1086;&#1088;&#1086;&#1073;&#1077;&#1081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SUS\Desktop\frame-clipart-classroom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915816" y="2563036"/>
            <a:ext cx="31683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весь день ловлю жучков,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Уплетаю червячков.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тёплый край не улетаю,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под крышей обитаю.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Чик –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чирик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Не робей!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бывалый …(воробей).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ASUS\Desktop\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D:\ASUS\Desktop\01labm1jd1272571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5328592" cy="474475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0192" y="3573016"/>
            <a:ext cx="2843808" cy="31683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Полосатые лошадки, 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Африканские лошадки, 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Хорошо играть вам в прятки 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На лугу среди травы! 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Разлинованы лошадки, 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Словно школьные тетрадки, 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Разрисованы лошадки 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От копыт до головы.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SUS\Desktop\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4797152"/>
            <a:ext cx="4104456" cy="18722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Вот медведь, медведь, медведь!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желает посмотреть?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Приходите к Мише в гости,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Сладкий пряник Мише бросьте.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Миша просит, Миша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ждет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Широко разинув рот.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482" name="Picture 2" descr="D:\ASUS\Desktop\191718-74687-91446712-m750x740-u653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665797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ASUS\Desktop\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3861048"/>
            <a:ext cx="2880320" cy="27363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Правда, дети, я хорош?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большой мешок похож.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морях в былые годы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Обгонял я пароходы.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теперь я здесь в саду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Тихо плаваю в пруду.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1506" name="Picture 2" descr="D:\ASUS\Desktop\Detki_v_kletke_Samuil_Marshak_CHitat_s_illyustraciyami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540060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ASUS\Desktop\воробе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69540"/>
            <a:ext cx="9577064" cy="692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3" name="Picture 1" descr="D:\ASUS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SUS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 descr="D:\ASUS\Desktop\62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2656"/>
            <a:ext cx="5184576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85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ASUS\Desktop\воробе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2194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ASUS\Desktop\воробе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59" y="0"/>
            <a:ext cx="9793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ASUS\Desktop\pexels-photo-2812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воробей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3708920" y="-531440"/>
            <a:ext cx="11665296" cy="8181528"/>
          </a:xfrm>
        </p:spPr>
      </p:pic>
      <p:sp>
        <p:nvSpPr>
          <p:cNvPr id="1026" name="AutoShape 2" descr="D:\ASUS\Desktop\%D0%B2%D0%BE%D1%80%D0%BE%D0%B1%D0%B5%D0%B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вороб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6353944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ASUS\Desktop\воробе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93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D:\ASUS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SUS\Desktop\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3429000"/>
            <a:ext cx="3600400" cy="302433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У-у-у – в зоопарк я иду.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О-о-о – в зоопарке хорошо.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И-и-и – на мартышек погляди.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Се-се-се – скачет белка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вколесе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Ку-ку-ку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сидит филин на суку.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О-о-о – в зоопарке хорошо!</a:t>
            </a:r>
          </a:p>
          <a:p>
            <a:endParaRPr lang="ru-RU" dirty="0"/>
          </a:p>
        </p:txBody>
      </p:sp>
      <p:pic>
        <p:nvPicPr>
          <p:cNvPr id="1026" name="Picture 2" descr="D:\ASUS\Desktop\stih47889_f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752528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SUS\Desktop\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D:\ASUS\Desktop\main_тигрёнок_крадётс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6552728" cy="50851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5445224"/>
            <a:ext cx="3888432" cy="68093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dirty="0" smtClean="0"/>
              <a:t>Эй, не стойте  слишком близко. </a:t>
            </a:r>
          </a:p>
          <a:p>
            <a:pPr algn="ctr">
              <a:buNone/>
            </a:pPr>
            <a:r>
              <a:rPr lang="ru-RU" sz="2400" dirty="0" smtClean="0"/>
              <a:t>Я тигренок, а не киска.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:\ASUS\Desktop\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40"/>
            <a:ext cx="9144000" cy="68659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9611" y="4725144"/>
            <a:ext cx="3672408" cy="20162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Рвать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цветы легко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Детям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маленького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тому, кто так высок,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Нелегко сорвать цветок.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 descr="D:\ASUS\Desktop\i_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4896544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D:\ASUS\Desktop\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5229200"/>
            <a:ext cx="3816424" cy="129614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Дали туфельку слону.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Взял он туфельку одну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сказал: «Нужны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пошире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не две, а все четыре». 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18434" name="Picture 2" descr="D:\ASUS\Desktop\00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633670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197</Words>
  <Application>Microsoft Office PowerPoint</Application>
  <PresentationFormat>Экран (4:3)</PresentationFormat>
  <Paragraphs>41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37</cp:revision>
  <dcterms:created xsi:type="dcterms:W3CDTF">2020-11-23T16:33:29Z</dcterms:created>
  <dcterms:modified xsi:type="dcterms:W3CDTF">2020-11-25T17:40:50Z</dcterms:modified>
</cp:coreProperties>
</file>